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6858000" cx="12192000"/>
  <p:notesSz cx="6858000" cy="9144000"/>
  <p:embeddedFontLst>
    <p:embeddedFont>
      <p:font typeface="Lato"/>
      <p:regular r:id="rId34"/>
      <p:bold r:id="rId35"/>
      <p:italic r:id="rId36"/>
      <p:boldItalic r:id="rId37"/>
    </p:embeddedFont>
    <p:embeddedFont>
      <p:font typeface="Helvetica Neue"/>
      <p:regular r:id="rId38"/>
      <p:bold r:id="rId39"/>
      <p:italic r:id="rId40"/>
      <p:boldItalic r:id="rId41"/>
    </p:embeddedFont>
    <p:embeddedFont>
      <p:font typeface="Century Gothic"/>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HelveticaNeue-italic.fntdata"/><Relationship Id="rId20" Type="http://schemas.openxmlformats.org/officeDocument/2006/relationships/slide" Target="slides/slide16.xml"/><Relationship Id="rId42" Type="http://schemas.openxmlformats.org/officeDocument/2006/relationships/font" Target="fonts/CenturyGothic-regular.fntdata"/><Relationship Id="rId41" Type="http://schemas.openxmlformats.org/officeDocument/2006/relationships/font" Target="fonts/HelveticaNeue-boldItalic.fntdata"/><Relationship Id="rId22" Type="http://schemas.openxmlformats.org/officeDocument/2006/relationships/slide" Target="slides/slide18.xml"/><Relationship Id="rId44" Type="http://schemas.openxmlformats.org/officeDocument/2006/relationships/font" Target="fonts/CenturyGothic-italic.fntdata"/><Relationship Id="rId21" Type="http://schemas.openxmlformats.org/officeDocument/2006/relationships/slide" Target="slides/slide17.xml"/><Relationship Id="rId43" Type="http://schemas.openxmlformats.org/officeDocument/2006/relationships/font" Target="fonts/CenturyGothic-bold.fntdata"/><Relationship Id="rId24" Type="http://schemas.openxmlformats.org/officeDocument/2006/relationships/slide" Target="slides/slide20.xml"/><Relationship Id="rId23" Type="http://schemas.openxmlformats.org/officeDocument/2006/relationships/slide" Target="slides/slide19.xml"/><Relationship Id="rId45" Type="http://schemas.openxmlformats.org/officeDocument/2006/relationships/font" Target="fonts/CenturyGothic-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Lato-bold.fntdata"/><Relationship Id="rId12" Type="http://schemas.openxmlformats.org/officeDocument/2006/relationships/slide" Target="slides/slide8.xml"/><Relationship Id="rId34" Type="http://schemas.openxmlformats.org/officeDocument/2006/relationships/font" Target="fonts/Lato-regular.fntdata"/><Relationship Id="rId15" Type="http://schemas.openxmlformats.org/officeDocument/2006/relationships/slide" Target="slides/slide11.xml"/><Relationship Id="rId37" Type="http://schemas.openxmlformats.org/officeDocument/2006/relationships/font" Target="fonts/Lato-boldItalic.fntdata"/><Relationship Id="rId14" Type="http://schemas.openxmlformats.org/officeDocument/2006/relationships/slide" Target="slides/slide10.xml"/><Relationship Id="rId36" Type="http://schemas.openxmlformats.org/officeDocument/2006/relationships/font" Target="fonts/Lato-italic.fntdata"/><Relationship Id="rId17" Type="http://schemas.openxmlformats.org/officeDocument/2006/relationships/slide" Target="slides/slide13.xml"/><Relationship Id="rId39" Type="http://schemas.openxmlformats.org/officeDocument/2006/relationships/font" Target="fonts/HelveticaNeue-bold.fntdata"/><Relationship Id="rId16" Type="http://schemas.openxmlformats.org/officeDocument/2006/relationships/slide" Target="slides/slide12.xml"/><Relationship Id="rId38" Type="http://schemas.openxmlformats.org/officeDocument/2006/relationships/font" Target="fonts/HelveticaNeue-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189a2923fd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1189a2923fd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189a2923f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1189a2923fd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189a2923fd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g1189a2923fd_0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189a2923fd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1189a2923fd_0_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189a2923f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1189a2923fd_0_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189a2923fd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1189a2923fd_0_1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189a2923fd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1189a2923fd_0_1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189a2923fd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g1189a2923fd_0_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189a2923fd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g1189a2923fd_0_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189a2923fd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1189a2923fd_0_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189a2923fd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g1189a2923fd_0_1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189a2923fd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g1189a2923fd_0_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189a2923fd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1189a2923fd_0_1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189a2923fd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1189a2923fd_0_1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189a2923fd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g1189a2923fd_0_1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189a2923fd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g1189a2923fd_0_1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189a2923fd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1189a2923fd_0_1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189a2923fd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1189a2923fd_0_1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189a2923f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g1189a2923fd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189a2923fd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g1189a2923fd_0_1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189a2923f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1189a2923fd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189a2923fd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1189a2923fd_0_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189a2923f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1189a2923fd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1" name="Shape 11"/>
        <p:cNvGrpSpPr/>
        <p:nvPr/>
      </p:nvGrpSpPr>
      <p:grpSpPr>
        <a:xfrm>
          <a:off x="0" y="0"/>
          <a:ext cx="0" cy="0"/>
          <a:chOff x="0" y="0"/>
          <a:chExt cx="0" cy="0"/>
        </a:xfrm>
      </p:grpSpPr>
      <p:sp>
        <p:nvSpPr>
          <p:cNvPr id="12" name="Google Shape;12;p2"/>
          <p:cNvSpPr txBox="1"/>
          <p:nvPr>
            <p:ph type="title"/>
          </p:nvPr>
        </p:nvSpPr>
        <p:spPr>
          <a:xfrm>
            <a:off x="1154954" y="699054"/>
            <a:ext cx="8761413" cy="70696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rmAutofit/>
          </a:bodyPr>
          <a:lstStyle>
            <a:lvl1pPr indent="-421640" lvl="0" marL="457200" algn="l">
              <a:spcBef>
                <a:spcPts val="1000"/>
              </a:spcBef>
              <a:spcAft>
                <a:spcPts val="0"/>
              </a:spcAft>
              <a:buSzPts val="3040"/>
              <a:buFont typeface="Arial"/>
              <a:buChar char="•"/>
              <a:defRPr b="1" i="0" sz="3800">
                <a:latin typeface="Helvetica Neue"/>
                <a:ea typeface="Helvetica Neue"/>
                <a:cs typeface="Helvetica Neue"/>
                <a:sym typeface="Helvetica Neue"/>
              </a:defRPr>
            </a:lvl1pPr>
            <a:lvl2pPr indent="-391160" lvl="1" marL="914400" algn="l">
              <a:spcBef>
                <a:spcPts val="1000"/>
              </a:spcBef>
              <a:spcAft>
                <a:spcPts val="0"/>
              </a:spcAft>
              <a:buSzPts val="2560"/>
              <a:buFont typeface="Arial"/>
              <a:buChar char="•"/>
              <a:defRPr b="0" i="0" sz="3200">
                <a:solidFill>
                  <a:schemeClr val="dk1"/>
                </a:solidFill>
                <a:latin typeface="Helvetica Neue"/>
                <a:ea typeface="Helvetica Neue"/>
                <a:cs typeface="Helvetica Neue"/>
                <a:sym typeface="Helvetica Neue"/>
              </a:defRPr>
            </a:lvl2pPr>
            <a:lvl3pPr indent="-370839" lvl="2" marL="1371600" algn="l">
              <a:spcBef>
                <a:spcPts val="1000"/>
              </a:spcBef>
              <a:spcAft>
                <a:spcPts val="0"/>
              </a:spcAft>
              <a:buSzPts val="2240"/>
              <a:buFont typeface="Arial"/>
              <a:buChar char="•"/>
              <a:defRPr sz="2800">
                <a:solidFill>
                  <a:schemeClr val="dk2"/>
                </a:solidFill>
                <a:latin typeface="Helvetica Neue"/>
                <a:ea typeface="Helvetica Neue"/>
                <a:cs typeface="Helvetica Neue"/>
                <a:sym typeface="Helvetica Neue"/>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4" name="Shape 14"/>
        <p:cNvGrpSpPr/>
        <p:nvPr/>
      </p:nvGrpSpPr>
      <p:grpSpPr>
        <a:xfrm>
          <a:off x="0" y="0"/>
          <a:ext cx="0" cy="0"/>
          <a:chOff x="0" y="0"/>
          <a:chExt cx="0" cy="0"/>
        </a:xfrm>
      </p:grpSpPr>
      <p:sp>
        <p:nvSpPr>
          <p:cNvPr id="15" name="Google Shape;15;p3"/>
          <p:cNvSpPr txBox="1"/>
          <p:nvPr>
            <p:ph type="title"/>
          </p:nvPr>
        </p:nvSpPr>
        <p:spPr>
          <a:xfrm>
            <a:off x="1154954" y="699054"/>
            <a:ext cx="8761413" cy="70696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rmAutofit/>
          </a:bodyPr>
          <a:lstStyle>
            <a:lvl1pPr indent="-421640" lvl="0" marL="457200" algn="l">
              <a:spcBef>
                <a:spcPts val="1000"/>
              </a:spcBef>
              <a:spcAft>
                <a:spcPts val="0"/>
              </a:spcAft>
              <a:buSzPts val="3040"/>
              <a:buFont typeface="Arial"/>
              <a:buChar char="•"/>
              <a:defRPr b="1" i="0" sz="3800">
                <a:latin typeface="Helvetica Neue"/>
                <a:ea typeface="Helvetica Neue"/>
                <a:cs typeface="Helvetica Neue"/>
                <a:sym typeface="Helvetica Neue"/>
              </a:defRPr>
            </a:lvl1pPr>
            <a:lvl2pPr indent="-391160" lvl="1" marL="914400" algn="l">
              <a:spcBef>
                <a:spcPts val="1000"/>
              </a:spcBef>
              <a:spcAft>
                <a:spcPts val="0"/>
              </a:spcAft>
              <a:buSzPts val="2560"/>
              <a:buFont typeface="Arial"/>
              <a:buChar char="•"/>
              <a:defRPr b="0" i="0" sz="3200">
                <a:solidFill>
                  <a:schemeClr val="dk1"/>
                </a:solidFill>
                <a:latin typeface="Helvetica Neue"/>
                <a:ea typeface="Helvetica Neue"/>
                <a:cs typeface="Helvetica Neue"/>
                <a:sym typeface="Helvetica Neue"/>
              </a:defRPr>
            </a:lvl2pPr>
            <a:lvl3pPr indent="-370839" lvl="2" marL="1371600" algn="l">
              <a:spcBef>
                <a:spcPts val="1000"/>
              </a:spcBef>
              <a:spcAft>
                <a:spcPts val="0"/>
              </a:spcAft>
              <a:buSzPts val="2240"/>
              <a:buFont typeface="Arial"/>
              <a:buChar char="•"/>
              <a:defRPr sz="2800">
                <a:solidFill>
                  <a:schemeClr val="dk2"/>
                </a:solidFill>
                <a:latin typeface="Helvetica Neue"/>
                <a:ea typeface="Helvetica Neue"/>
                <a:cs typeface="Helvetica Neue"/>
                <a:sym typeface="Helvetica Neue"/>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 name="Shape 17"/>
        <p:cNvGrpSpPr/>
        <p:nvPr/>
      </p:nvGrpSpPr>
      <p:grpSpPr>
        <a:xfrm>
          <a:off x="0" y="0"/>
          <a:ext cx="0" cy="0"/>
          <a:chOff x="0" y="0"/>
          <a:chExt cx="0" cy="0"/>
        </a:xfrm>
      </p:grpSpPr>
      <p:sp>
        <p:nvSpPr>
          <p:cNvPr id="18" name="Google Shape;18;p4"/>
          <p:cNvSpPr txBox="1"/>
          <p:nvPr>
            <p:ph type="title"/>
          </p:nvPr>
        </p:nvSpPr>
        <p:spPr>
          <a:xfrm>
            <a:off x="1154954" y="699054"/>
            <a:ext cx="8761413" cy="70696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
          <p:cNvSpPr txBox="1"/>
          <p:nvPr>
            <p:ph idx="1" type="body"/>
          </p:nvPr>
        </p:nvSpPr>
        <p:spPr>
          <a:xfrm>
            <a:off x="1154954" y="2603500"/>
            <a:ext cx="4825158" cy="3416301"/>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0" name="Google Shape;20;p4"/>
          <p:cNvSpPr txBox="1"/>
          <p:nvPr>
            <p:ph idx="2" type="body"/>
          </p:nvPr>
        </p:nvSpPr>
        <p:spPr>
          <a:xfrm>
            <a:off x="6208712" y="2603500"/>
            <a:ext cx="4825159" cy="34163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1" name="Google Shape;21;p4"/>
          <p:cNvSpPr txBox="1"/>
          <p:nvPr>
            <p:ph idx="10" type="dt"/>
          </p:nvPr>
        </p:nvSpPr>
        <p:spPr>
          <a:xfrm>
            <a:off x="10653104" y="6391838"/>
            <a:ext cx="990599" cy="30479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2" name="Google Shape;22;p4"/>
          <p:cNvSpPr txBox="1"/>
          <p:nvPr>
            <p:ph idx="11" type="ftr"/>
          </p:nvPr>
        </p:nvSpPr>
        <p:spPr>
          <a:xfrm>
            <a:off x="561110" y="6391838"/>
            <a:ext cx="3859795" cy="304801"/>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3" name="Google Shape;23;p4"/>
          <p:cNvSpPr txBox="1"/>
          <p:nvPr>
            <p:ph idx="12" type="sldNum"/>
          </p:nvPr>
        </p:nvSpPr>
        <p:spPr>
          <a:xfrm>
            <a:off x="10352540" y="295729"/>
            <a:ext cx="838199" cy="767687"/>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entury Gothic"/>
                <a:ea typeface="Century Gothic"/>
                <a:cs typeface="Century Gothic"/>
                <a:sym typeface="Century Gothic"/>
              </a:defRPr>
            </a:lvl1pPr>
            <a:lvl2pPr indent="0" lvl="1" marL="0" marR="0" rtl="0" algn="l">
              <a:spcBef>
                <a:spcPts val="0"/>
              </a:spcBef>
              <a:buNone/>
              <a:defRPr sz="1800">
                <a:solidFill>
                  <a:schemeClr val="dk1"/>
                </a:solidFill>
                <a:latin typeface="Century Gothic"/>
                <a:ea typeface="Century Gothic"/>
                <a:cs typeface="Century Gothic"/>
                <a:sym typeface="Century Gothic"/>
              </a:defRPr>
            </a:lvl2pPr>
            <a:lvl3pPr indent="0" lvl="2" marL="0" marR="0" rtl="0" algn="l">
              <a:spcBef>
                <a:spcPts val="0"/>
              </a:spcBef>
              <a:buNone/>
              <a:defRPr sz="1800">
                <a:solidFill>
                  <a:schemeClr val="dk1"/>
                </a:solidFill>
                <a:latin typeface="Century Gothic"/>
                <a:ea typeface="Century Gothic"/>
                <a:cs typeface="Century Gothic"/>
                <a:sym typeface="Century Gothic"/>
              </a:defRPr>
            </a:lvl3pPr>
            <a:lvl4pPr indent="0" lvl="3" marL="0" marR="0" rtl="0" algn="l">
              <a:spcBef>
                <a:spcPts val="0"/>
              </a:spcBef>
              <a:buNone/>
              <a:defRPr sz="1800">
                <a:solidFill>
                  <a:schemeClr val="dk1"/>
                </a:solidFill>
                <a:latin typeface="Century Gothic"/>
                <a:ea typeface="Century Gothic"/>
                <a:cs typeface="Century Gothic"/>
                <a:sym typeface="Century Gothic"/>
              </a:defRPr>
            </a:lvl4pPr>
            <a:lvl5pPr indent="0" lvl="4" marL="0" marR="0" rtl="0" algn="l">
              <a:spcBef>
                <a:spcPts val="0"/>
              </a:spcBef>
              <a:buNone/>
              <a:defRPr sz="1800">
                <a:solidFill>
                  <a:schemeClr val="dk1"/>
                </a:solidFill>
                <a:latin typeface="Century Gothic"/>
                <a:ea typeface="Century Gothic"/>
                <a:cs typeface="Century Gothic"/>
                <a:sym typeface="Century Gothic"/>
              </a:defRPr>
            </a:lvl5pPr>
            <a:lvl6pPr indent="0" lvl="5" marL="0" marR="0" rtl="0" algn="l">
              <a:spcBef>
                <a:spcPts val="0"/>
              </a:spcBef>
              <a:buNone/>
              <a:defRPr sz="1800">
                <a:solidFill>
                  <a:schemeClr val="dk1"/>
                </a:solidFill>
                <a:latin typeface="Century Gothic"/>
                <a:ea typeface="Century Gothic"/>
                <a:cs typeface="Century Gothic"/>
                <a:sym typeface="Century Gothic"/>
              </a:defRPr>
            </a:lvl6pPr>
            <a:lvl7pPr indent="0" lvl="6" marL="0" marR="0" rtl="0" algn="l">
              <a:spcBef>
                <a:spcPts val="0"/>
              </a:spcBef>
              <a:buNone/>
              <a:defRPr sz="1800">
                <a:solidFill>
                  <a:schemeClr val="dk1"/>
                </a:solidFill>
                <a:latin typeface="Century Gothic"/>
                <a:ea typeface="Century Gothic"/>
                <a:cs typeface="Century Gothic"/>
                <a:sym typeface="Century Gothic"/>
              </a:defRPr>
            </a:lvl7pPr>
            <a:lvl8pPr indent="0" lvl="7" marL="0" marR="0" rtl="0" algn="l">
              <a:spcBef>
                <a:spcPts val="0"/>
              </a:spcBef>
              <a:buNone/>
              <a:defRPr sz="1800">
                <a:solidFill>
                  <a:schemeClr val="dk1"/>
                </a:solidFill>
                <a:latin typeface="Century Gothic"/>
                <a:ea typeface="Century Gothic"/>
                <a:cs typeface="Century Gothic"/>
                <a:sym typeface="Century Gothic"/>
              </a:defRPr>
            </a:lvl8pPr>
            <a:lvl9pPr indent="0" lvl="8" marL="0" marR="0" rtl="0" algn="l">
              <a:spcBef>
                <a:spcPts val="0"/>
              </a:spcBef>
              <a:buNone/>
              <a:defRPr sz="1800">
                <a:solidFill>
                  <a:schemeClr val="dk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4" name="Shape 24"/>
        <p:cNvGrpSpPr/>
        <p:nvPr/>
      </p:nvGrpSpPr>
      <p:grpSpPr>
        <a:xfrm>
          <a:off x="0" y="0"/>
          <a:ext cx="0" cy="0"/>
          <a:chOff x="0" y="0"/>
          <a:chExt cx="0" cy="0"/>
        </a:xfrm>
      </p:grpSpPr>
      <p:sp>
        <p:nvSpPr>
          <p:cNvPr id="25" name="Google Shape;25;p5"/>
          <p:cNvSpPr txBox="1"/>
          <p:nvPr>
            <p:ph type="title"/>
          </p:nvPr>
        </p:nvSpPr>
        <p:spPr>
          <a:xfrm>
            <a:off x="1154954" y="699054"/>
            <a:ext cx="8761413" cy="70696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4500"/>
              <a:buFont typeface="Helvetica Neue"/>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
          <p:cNvSpPr txBox="1"/>
          <p:nvPr>
            <p:ph idx="1" type="body"/>
          </p:nvPr>
        </p:nvSpPr>
        <p:spPr>
          <a:xfrm>
            <a:off x="1154954" y="2603500"/>
            <a:ext cx="4825157"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7" name="Google Shape;27;p5"/>
          <p:cNvSpPr txBox="1"/>
          <p:nvPr>
            <p:ph idx="2" type="body"/>
          </p:nvPr>
        </p:nvSpPr>
        <p:spPr>
          <a:xfrm>
            <a:off x="1154954" y="3179762"/>
            <a:ext cx="4825158" cy="284003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8" name="Google Shape;28;p5"/>
          <p:cNvSpPr txBox="1"/>
          <p:nvPr>
            <p:ph idx="3" type="body"/>
          </p:nvPr>
        </p:nvSpPr>
        <p:spPr>
          <a:xfrm>
            <a:off x="6208712" y="2603500"/>
            <a:ext cx="482515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9" name="Google Shape;29;p5"/>
          <p:cNvSpPr txBox="1"/>
          <p:nvPr>
            <p:ph idx="4" type="body"/>
          </p:nvPr>
        </p:nvSpPr>
        <p:spPr>
          <a:xfrm>
            <a:off x="6208712" y="3179762"/>
            <a:ext cx="4825159" cy="284003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30" name="Google Shape;30;p5"/>
          <p:cNvSpPr txBox="1"/>
          <p:nvPr>
            <p:ph idx="10" type="dt"/>
          </p:nvPr>
        </p:nvSpPr>
        <p:spPr>
          <a:xfrm>
            <a:off x="10653104" y="6391838"/>
            <a:ext cx="990599" cy="30479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1" name="Google Shape;31;p5"/>
          <p:cNvSpPr txBox="1"/>
          <p:nvPr>
            <p:ph idx="11" type="ftr"/>
          </p:nvPr>
        </p:nvSpPr>
        <p:spPr>
          <a:xfrm>
            <a:off x="561110" y="6391838"/>
            <a:ext cx="3859795" cy="304801"/>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2" name="Google Shape;32;p5"/>
          <p:cNvSpPr txBox="1"/>
          <p:nvPr>
            <p:ph idx="12" type="sldNum"/>
          </p:nvPr>
        </p:nvSpPr>
        <p:spPr>
          <a:xfrm>
            <a:off x="10352540" y="295729"/>
            <a:ext cx="838199" cy="767687"/>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entury Gothic"/>
                <a:ea typeface="Century Gothic"/>
                <a:cs typeface="Century Gothic"/>
                <a:sym typeface="Century Gothic"/>
              </a:defRPr>
            </a:lvl1pPr>
            <a:lvl2pPr indent="0" lvl="1" marL="0" marR="0" rtl="0" algn="l">
              <a:spcBef>
                <a:spcPts val="0"/>
              </a:spcBef>
              <a:buNone/>
              <a:defRPr sz="1800">
                <a:solidFill>
                  <a:schemeClr val="dk1"/>
                </a:solidFill>
                <a:latin typeface="Century Gothic"/>
                <a:ea typeface="Century Gothic"/>
                <a:cs typeface="Century Gothic"/>
                <a:sym typeface="Century Gothic"/>
              </a:defRPr>
            </a:lvl2pPr>
            <a:lvl3pPr indent="0" lvl="2" marL="0" marR="0" rtl="0" algn="l">
              <a:spcBef>
                <a:spcPts val="0"/>
              </a:spcBef>
              <a:buNone/>
              <a:defRPr sz="1800">
                <a:solidFill>
                  <a:schemeClr val="dk1"/>
                </a:solidFill>
                <a:latin typeface="Century Gothic"/>
                <a:ea typeface="Century Gothic"/>
                <a:cs typeface="Century Gothic"/>
                <a:sym typeface="Century Gothic"/>
              </a:defRPr>
            </a:lvl3pPr>
            <a:lvl4pPr indent="0" lvl="3" marL="0" marR="0" rtl="0" algn="l">
              <a:spcBef>
                <a:spcPts val="0"/>
              </a:spcBef>
              <a:buNone/>
              <a:defRPr sz="1800">
                <a:solidFill>
                  <a:schemeClr val="dk1"/>
                </a:solidFill>
                <a:latin typeface="Century Gothic"/>
                <a:ea typeface="Century Gothic"/>
                <a:cs typeface="Century Gothic"/>
                <a:sym typeface="Century Gothic"/>
              </a:defRPr>
            </a:lvl4pPr>
            <a:lvl5pPr indent="0" lvl="4" marL="0" marR="0" rtl="0" algn="l">
              <a:spcBef>
                <a:spcPts val="0"/>
              </a:spcBef>
              <a:buNone/>
              <a:defRPr sz="1800">
                <a:solidFill>
                  <a:schemeClr val="dk1"/>
                </a:solidFill>
                <a:latin typeface="Century Gothic"/>
                <a:ea typeface="Century Gothic"/>
                <a:cs typeface="Century Gothic"/>
                <a:sym typeface="Century Gothic"/>
              </a:defRPr>
            </a:lvl5pPr>
            <a:lvl6pPr indent="0" lvl="5" marL="0" marR="0" rtl="0" algn="l">
              <a:spcBef>
                <a:spcPts val="0"/>
              </a:spcBef>
              <a:buNone/>
              <a:defRPr sz="1800">
                <a:solidFill>
                  <a:schemeClr val="dk1"/>
                </a:solidFill>
                <a:latin typeface="Century Gothic"/>
                <a:ea typeface="Century Gothic"/>
                <a:cs typeface="Century Gothic"/>
                <a:sym typeface="Century Gothic"/>
              </a:defRPr>
            </a:lvl6pPr>
            <a:lvl7pPr indent="0" lvl="6" marL="0" marR="0" rtl="0" algn="l">
              <a:spcBef>
                <a:spcPts val="0"/>
              </a:spcBef>
              <a:buNone/>
              <a:defRPr sz="1800">
                <a:solidFill>
                  <a:schemeClr val="dk1"/>
                </a:solidFill>
                <a:latin typeface="Century Gothic"/>
                <a:ea typeface="Century Gothic"/>
                <a:cs typeface="Century Gothic"/>
                <a:sym typeface="Century Gothic"/>
              </a:defRPr>
            </a:lvl7pPr>
            <a:lvl8pPr indent="0" lvl="7" marL="0" marR="0" rtl="0" algn="l">
              <a:spcBef>
                <a:spcPts val="0"/>
              </a:spcBef>
              <a:buNone/>
              <a:defRPr sz="1800">
                <a:solidFill>
                  <a:schemeClr val="dk1"/>
                </a:solidFill>
                <a:latin typeface="Century Gothic"/>
                <a:ea typeface="Century Gothic"/>
                <a:cs typeface="Century Gothic"/>
                <a:sym typeface="Century Gothic"/>
              </a:defRPr>
            </a:lvl8pPr>
            <a:lvl9pPr indent="0" lvl="8" marL="0" marR="0" rtl="0" algn="l">
              <a:spcBef>
                <a:spcPts val="0"/>
              </a:spcBef>
              <a:buNone/>
              <a:defRPr sz="1800">
                <a:solidFill>
                  <a:schemeClr val="dk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4500"/>
              <a:buFont typeface="Helvetica Neue"/>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
          <p:cNvSpPr txBox="1"/>
          <p:nvPr>
            <p:ph idx="10" type="dt"/>
          </p:nvPr>
        </p:nvSpPr>
        <p:spPr>
          <a:xfrm>
            <a:off x="10653104" y="6391838"/>
            <a:ext cx="990599" cy="30479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6" name="Google Shape;36;p6"/>
          <p:cNvSpPr txBox="1"/>
          <p:nvPr>
            <p:ph idx="11" type="ftr"/>
          </p:nvPr>
        </p:nvSpPr>
        <p:spPr>
          <a:xfrm>
            <a:off x="561110" y="6391838"/>
            <a:ext cx="3859795" cy="304801"/>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7" name="Google Shape;37;p6"/>
          <p:cNvSpPr txBox="1"/>
          <p:nvPr>
            <p:ph idx="12" type="sldNum"/>
          </p:nvPr>
        </p:nvSpPr>
        <p:spPr>
          <a:xfrm>
            <a:off x="10352540" y="295729"/>
            <a:ext cx="838199" cy="767687"/>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entury Gothic"/>
                <a:ea typeface="Century Gothic"/>
                <a:cs typeface="Century Gothic"/>
                <a:sym typeface="Century Gothic"/>
              </a:defRPr>
            </a:lvl1pPr>
            <a:lvl2pPr indent="0" lvl="1" marL="0" marR="0" rtl="0" algn="l">
              <a:spcBef>
                <a:spcPts val="0"/>
              </a:spcBef>
              <a:buNone/>
              <a:defRPr sz="1800">
                <a:solidFill>
                  <a:schemeClr val="dk1"/>
                </a:solidFill>
                <a:latin typeface="Century Gothic"/>
                <a:ea typeface="Century Gothic"/>
                <a:cs typeface="Century Gothic"/>
                <a:sym typeface="Century Gothic"/>
              </a:defRPr>
            </a:lvl2pPr>
            <a:lvl3pPr indent="0" lvl="2" marL="0" marR="0" rtl="0" algn="l">
              <a:spcBef>
                <a:spcPts val="0"/>
              </a:spcBef>
              <a:buNone/>
              <a:defRPr sz="1800">
                <a:solidFill>
                  <a:schemeClr val="dk1"/>
                </a:solidFill>
                <a:latin typeface="Century Gothic"/>
                <a:ea typeface="Century Gothic"/>
                <a:cs typeface="Century Gothic"/>
                <a:sym typeface="Century Gothic"/>
              </a:defRPr>
            </a:lvl3pPr>
            <a:lvl4pPr indent="0" lvl="3" marL="0" marR="0" rtl="0" algn="l">
              <a:spcBef>
                <a:spcPts val="0"/>
              </a:spcBef>
              <a:buNone/>
              <a:defRPr sz="1800">
                <a:solidFill>
                  <a:schemeClr val="dk1"/>
                </a:solidFill>
                <a:latin typeface="Century Gothic"/>
                <a:ea typeface="Century Gothic"/>
                <a:cs typeface="Century Gothic"/>
                <a:sym typeface="Century Gothic"/>
              </a:defRPr>
            </a:lvl4pPr>
            <a:lvl5pPr indent="0" lvl="4" marL="0" marR="0" rtl="0" algn="l">
              <a:spcBef>
                <a:spcPts val="0"/>
              </a:spcBef>
              <a:buNone/>
              <a:defRPr sz="1800">
                <a:solidFill>
                  <a:schemeClr val="dk1"/>
                </a:solidFill>
                <a:latin typeface="Century Gothic"/>
                <a:ea typeface="Century Gothic"/>
                <a:cs typeface="Century Gothic"/>
                <a:sym typeface="Century Gothic"/>
              </a:defRPr>
            </a:lvl5pPr>
            <a:lvl6pPr indent="0" lvl="5" marL="0" marR="0" rtl="0" algn="l">
              <a:spcBef>
                <a:spcPts val="0"/>
              </a:spcBef>
              <a:buNone/>
              <a:defRPr sz="1800">
                <a:solidFill>
                  <a:schemeClr val="dk1"/>
                </a:solidFill>
                <a:latin typeface="Century Gothic"/>
                <a:ea typeface="Century Gothic"/>
                <a:cs typeface="Century Gothic"/>
                <a:sym typeface="Century Gothic"/>
              </a:defRPr>
            </a:lvl6pPr>
            <a:lvl7pPr indent="0" lvl="6" marL="0" marR="0" rtl="0" algn="l">
              <a:spcBef>
                <a:spcPts val="0"/>
              </a:spcBef>
              <a:buNone/>
              <a:defRPr sz="1800">
                <a:solidFill>
                  <a:schemeClr val="dk1"/>
                </a:solidFill>
                <a:latin typeface="Century Gothic"/>
                <a:ea typeface="Century Gothic"/>
                <a:cs typeface="Century Gothic"/>
                <a:sym typeface="Century Gothic"/>
              </a:defRPr>
            </a:lvl7pPr>
            <a:lvl8pPr indent="0" lvl="7" marL="0" marR="0" rtl="0" algn="l">
              <a:spcBef>
                <a:spcPts val="0"/>
              </a:spcBef>
              <a:buNone/>
              <a:defRPr sz="1800">
                <a:solidFill>
                  <a:schemeClr val="dk1"/>
                </a:solidFill>
                <a:latin typeface="Century Gothic"/>
                <a:ea typeface="Century Gothic"/>
                <a:cs typeface="Century Gothic"/>
                <a:sym typeface="Century Gothic"/>
              </a:defRPr>
            </a:lvl8pPr>
            <a:lvl9pPr indent="0" lvl="8" marL="0" marR="0" rtl="0" algn="l">
              <a:spcBef>
                <a:spcPts val="0"/>
              </a:spcBef>
              <a:buNone/>
              <a:defRPr sz="1800">
                <a:solidFill>
                  <a:schemeClr val="dk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38" name="Shape 38"/>
        <p:cNvGrpSpPr/>
        <p:nvPr/>
      </p:nvGrpSpPr>
      <p:grpSpPr>
        <a:xfrm>
          <a:off x="0" y="0"/>
          <a:ext cx="0" cy="0"/>
          <a:chOff x="0" y="0"/>
          <a:chExt cx="0" cy="0"/>
        </a:xfrm>
      </p:grpSpPr>
      <p:sp>
        <p:nvSpPr>
          <p:cNvPr id="39" name="Google Shape;39;p7"/>
          <p:cNvSpPr txBox="1"/>
          <p:nvPr>
            <p:ph type="title"/>
          </p:nvPr>
        </p:nvSpPr>
        <p:spPr>
          <a:xfrm>
            <a:off x="1154954" y="973668"/>
            <a:ext cx="8825659" cy="70696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600"/>
              <a:buFont typeface="Helvetica Neue"/>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7"/>
          <p:cNvSpPr txBox="1"/>
          <p:nvPr>
            <p:ph idx="1" type="body"/>
          </p:nvPr>
        </p:nvSpPr>
        <p:spPr>
          <a:xfrm>
            <a:off x="1154954" y="2603502"/>
            <a:ext cx="314187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AEAEA"/>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41" name="Google Shape;41;p7"/>
          <p:cNvSpPr txBox="1"/>
          <p:nvPr>
            <p:ph idx="2" type="body"/>
          </p:nvPr>
        </p:nvSpPr>
        <p:spPr>
          <a:xfrm>
            <a:off x="1154953" y="3179764"/>
            <a:ext cx="3141879" cy="2847293"/>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42" name="Google Shape;42;p7"/>
          <p:cNvSpPr txBox="1"/>
          <p:nvPr>
            <p:ph idx="3" type="body"/>
          </p:nvPr>
        </p:nvSpPr>
        <p:spPr>
          <a:xfrm>
            <a:off x="4512721" y="2603500"/>
            <a:ext cx="314700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AEAEA"/>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43" name="Google Shape;43;p7"/>
          <p:cNvSpPr txBox="1"/>
          <p:nvPr>
            <p:ph idx="4" type="body"/>
          </p:nvPr>
        </p:nvSpPr>
        <p:spPr>
          <a:xfrm>
            <a:off x="4512721" y="3179763"/>
            <a:ext cx="3147009" cy="2847293"/>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44" name="Google Shape;44;p7"/>
          <p:cNvSpPr txBox="1"/>
          <p:nvPr>
            <p:ph idx="5" type="body"/>
          </p:nvPr>
        </p:nvSpPr>
        <p:spPr>
          <a:xfrm>
            <a:off x="7888135" y="2603501"/>
            <a:ext cx="3145730"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AEAEA"/>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45" name="Google Shape;45;p7"/>
          <p:cNvSpPr txBox="1"/>
          <p:nvPr>
            <p:ph idx="6" type="body"/>
          </p:nvPr>
        </p:nvSpPr>
        <p:spPr>
          <a:xfrm>
            <a:off x="7888329" y="3179762"/>
            <a:ext cx="3145536" cy="2847293"/>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46" name="Google Shape;46;p7"/>
          <p:cNvCxnSpPr/>
          <p:nvPr/>
        </p:nvCxnSpPr>
        <p:spPr>
          <a:xfrm>
            <a:off x="4403971"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47" name="Google Shape;47;p7"/>
          <p:cNvCxnSpPr/>
          <p:nvPr/>
        </p:nvCxnSpPr>
        <p:spPr>
          <a:xfrm>
            <a:off x="7772401"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48" name="Google Shape;48;p7"/>
          <p:cNvSpPr txBox="1"/>
          <p:nvPr>
            <p:ph idx="10" type="dt"/>
          </p:nvPr>
        </p:nvSpPr>
        <p:spPr>
          <a:xfrm>
            <a:off x="10653104" y="6391838"/>
            <a:ext cx="990599" cy="30479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9" name="Google Shape;49;p7"/>
          <p:cNvSpPr txBox="1"/>
          <p:nvPr>
            <p:ph idx="11" type="ftr"/>
          </p:nvPr>
        </p:nvSpPr>
        <p:spPr>
          <a:xfrm>
            <a:off x="561110" y="6391838"/>
            <a:ext cx="3859795" cy="304801"/>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50" name="Google Shape;50;p7"/>
          <p:cNvSpPr txBox="1"/>
          <p:nvPr>
            <p:ph idx="12" type="sldNum"/>
          </p:nvPr>
        </p:nvSpPr>
        <p:spPr>
          <a:xfrm>
            <a:off x="10352540" y="295729"/>
            <a:ext cx="838199" cy="767687"/>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entury Gothic"/>
                <a:ea typeface="Century Gothic"/>
                <a:cs typeface="Century Gothic"/>
                <a:sym typeface="Century Gothic"/>
              </a:defRPr>
            </a:lvl1pPr>
            <a:lvl2pPr indent="0" lvl="1" marL="0" marR="0" rtl="0" algn="l">
              <a:spcBef>
                <a:spcPts val="0"/>
              </a:spcBef>
              <a:buNone/>
              <a:defRPr sz="1800">
                <a:solidFill>
                  <a:schemeClr val="dk1"/>
                </a:solidFill>
                <a:latin typeface="Century Gothic"/>
                <a:ea typeface="Century Gothic"/>
                <a:cs typeface="Century Gothic"/>
                <a:sym typeface="Century Gothic"/>
              </a:defRPr>
            </a:lvl2pPr>
            <a:lvl3pPr indent="0" lvl="2" marL="0" marR="0" rtl="0" algn="l">
              <a:spcBef>
                <a:spcPts val="0"/>
              </a:spcBef>
              <a:buNone/>
              <a:defRPr sz="1800">
                <a:solidFill>
                  <a:schemeClr val="dk1"/>
                </a:solidFill>
                <a:latin typeface="Century Gothic"/>
                <a:ea typeface="Century Gothic"/>
                <a:cs typeface="Century Gothic"/>
                <a:sym typeface="Century Gothic"/>
              </a:defRPr>
            </a:lvl3pPr>
            <a:lvl4pPr indent="0" lvl="3" marL="0" marR="0" rtl="0" algn="l">
              <a:spcBef>
                <a:spcPts val="0"/>
              </a:spcBef>
              <a:buNone/>
              <a:defRPr sz="1800">
                <a:solidFill>
                  <a:schemeClr val="dk1"/>
                </a:solidFill>
                <a:latin typeface="Century Gothic"/>
                <a:ea typeface="Century Gothic"/>
                <a:cs typeface="Century Gothic"/>
                <a:sym typeface="Century Gothic"/>
              </a:defRPr>
            </a:lvl4pPr>
            <a:lvl5pPr indent="0" lvl="4" marL="0" marR="0" rtl="0" algn="l">
              <a:spcBef>
                <a:spcPts val="0"/>
              </a:spcBef>
              <a:buNone/>
              <a:defRPr sz="1800">
                <a:solidFill>
                  <a:schemeClr val="dk1"/>
                </a:solidFill>
                <a:latin typeface="Century Gothic"/>
                <a:ea typeface="Century Gothic"/>
                <a:cs typeface="Century Gothic"/>
                <a:sym typeface="Century Gothic"/>
              </a:defRPr>
            </a:lvl5pPr>
            <a:lvl6pPr indent="0" lvl="5" marL="0" marR="0" rtl="0" algn="l">
              <a:spcBef>
                <a:spcPts val="0"/>
              </a:spcBef>
              <a:buNone/>
              <a:defRPr sz="1800">
                <a:solidFill>
                  <a:schemeClr val="dk1"/>
                </a:solidFill>
                <a:latin typeface="Century Gothic"/>
                <a:ea typeface="Century Gothic"/>
                <a:cs typeface="Century Gothic"/>
                <a:sym typeface="Century Gothic"/>
              </a:defRPr>
            </a:lvl6pPr>
            <a:lvl7pPr indent="0" lvl="6" marL="0" marR="0" rtl="0" algn="l">
              <a:spcBef>
                <a:spcPts val="0"/>
              </a:spcBef>
              <a:buNone/>
              <a:defRPr sz="1800">
                <a:solidFill>
                  <a:schemeClr val="dk1"/>
                </a:solidFill>
                <a:latin typeface="Century Gothic"/>
                <a:ea typeface="Century Gothic"/>
                <a:cs typeface="Century Gothic"/>
                <a:sym typeface="Century Gothic"/>
              </a:defRPr>
            </a:lvl7pPr>
            <a:lvl8pPr indent="0" lvl="7" marL="0" marR="0" rtl="0" algn="l">
              <a:spcBef>
                <a:spcPts val="0"/>
              </a:spcBef>
              <a:buNone/>
              <a:defRPr sz="1800">
                <a:solidFill>
                  <a:schemeClr val="dk1"/>
                </a:solidFill>
                <a:latin typeface="Century Gothic"/>
                <a:ea typeface="Century Gothic"/>
                <a:cs typeface="Century Gothic"/>
                <a:sym typeface="Century Gothic"/>
              </a:defRPr>
            </a:lvl8pPr>
            <a:lvl9pPr indent="0" lvl="8" marL="0" marR="0" rtl="0" algn="l">
              <a:spcBef>
                <a:spcPts val="0"/>
              </a:spcBef>
              <a:buNone/>
              <a:defRPr sz="1800">
                <a:solidFill>
                  <a:schemeClr val="dk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51" name="Shape 51"/>
        <p:cNvGrpSpPr/>
        <p:nvPr/>
      </p:nvGrpSpPr>
      <p:grpSpPr>
        <a:xfrm>
          <a:off x="0" y="0"/>
          <a:ext cx="0" cy="0"/>
          <a:chOff x="0" y="0"/>
          <a:chExt cx="0" cy="0"/>
        </a:xfrm>
      </p:grpSpPr>
      <p:sp>
        <p:nvSpPr>
          <p:cNvPr id="52" name="Google Shape;52;p8"/>
          <p:cNvSpPr txBox="1"/>
          <p:nvPr>
            <p:ph type="title"/>
          </p:nvPr>
        </p:nvSpPr>
        <p:spPr>
          <a:xfrm>
            <a:off x="1154954" y="973668"/>
            <a:ext cx="8825659" cy="70696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600"/>
              <a:buFont typeface="Helvetica Neue"/>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 type="body"/>
          </p:nvPr>
        </p:nvSpPr>
        <p:spPr>
          <a:xfrm>
            <a:off x="1154954" y="4532844"/>
            <a:ext cx="305043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AEAEA"/>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54" name="Google Shape;54;p8"/>
          <p:cNvSpPr/>
          <p:nvPr>
            <p:ph idx="2" type="pic"/>
          </p:nvPr>
        </p:nvSpPr>
        <p:spPr>
          <a:xfrm>
            <a:off x="1334553" y="2603500"/>
            <a:ext cx="2691242" cy="1591510"/>
          </a:xfrm>
          <a:prstGeom prst="roundRect">
            <a:avLst>
              <a:gd fmla="val 1858" name="adj"/>
            </a:avLst>
          </a:prstGeom>
          <a:noFill/>
          <a:ln>
            <a:noFill/>
          </a:ln>
          <a:effectLst>
            <a:outerShdw blurRad="50800" rotWithShape="0" algn="tl" dir="5400000" dist="50800">
              <a:srgbClr val="000000">
                <a:alpha val="42745"/>
              </a:srgbClr>
            </a:outerShdw>
          </a:effectLst>
        </p:spPr>
      </p:sp>
      <p:sp>
        <p:nvSpPr>
          <p:cNvPr id="55" name="Google Shape;55;p8"/>
          <p:cNvSpPr txBox="1"/>
          <p:nvPr>
            <p:ph idx="3" type="body"/>
          </p:nvPr>
        </p:nvSpPr>
        <p:spPr>
          <a:xfrm>
            <a:off x="1154954" y="5109106"/>
            <a:ext cx="3050438" cy="91795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56" name="Google Shape;56;p8"/>
          <p:cNvSpPr txBox="1"/>
          <p:nvPr>
            <p:ph idx="4" type="body"/>
          </p:nvPr>
        </p:nvSpPr>
        <p:spPr>
          <a:xfrm>
            <a:off x="4568865" y="4532844"/>
            <a:ext cx="3050438" cy="576263"/>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AEAEA"/>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57" name="Google Shape;57;p8"/>
          <p:cNvSpPr/>
          <p:nvPr>
            <p:ph idx="5" type="pic"/>
          </p:nvPr>
        </p:nvSpPr>
        <p:spPr>
          <a:xfrm>
            <a:off x="4748462" y="2603500"/>
            <a:ext cx="2691243" cy="1591510"/>
          </a:xfrm>
          <a:prstGeom prst="roundRect">
            <a:avLst>
              <a:gd fmla="val 1858" name="adj"/>
            </a:avLst>
          </a:prstGeom>
          <a:noFill/>
          <a:ln>
            <a:noFill/>
          </a:ln>
          <a:effectLst>
            <a:outerShdw blurRad="50800" rotWithShape="0" algn="tl" dir="5400000" dist="50800">
              <a:srgbClr val="000000">
                <a:alpha val="42745"/>
              </a:srgbClr>
            </a:outerShdw>
          </a:effectLst>
        </p:spPr>
      </p:sp>
      <p:sp>
        <p:nvSpPr>
          <p:cNvPr id="58" name="Google Shape;58;p8"/>
          <p:cNvSpPr txBox="1"/>
          <p:nvPr>
            <p:ph idx="6" type="body"/>
          </p:nvPr>
        </p:nvSpPr>
        <p:spPr>
          <a:xfrm>
            <a:off x="4570172" y="5109105"/>
            <a:ext cx="3050438" cy="91795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59" name="Google Shape;59;p8"/>
          <p:cNvSpPr txBox="1"/>
          <p:nvPr>
            <p:ph idx="7" type="body"/>
          </p:nvPr>
        </p:nvSpPr>
        <p:spPr>
          <a:xfrm>
            <a:off x="7982775" y="4532845"/>
            <a:ext cx="3051095"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AEAEA"/>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0" name="Google Shape;60;p8"/>
          <p:cNvSpPr/>
          <p:nvPr>
            <p:ph idx="8" type="pic"/>
          </p:nvPr>
        </p:nvSpPr>
        <p:spPr>
          <a:xfrm>
            <a:off x="8163031" y="2603500"/>
            <a:ext cx="2691242" cy="1591510"/>
          </a:xfrm>
          <a:prstGeom prst="roundRect">
            <a:avLst>
              <a:gd fmla="val 1858" name="adj"/>
            </a:avLst>
          </a:prstGeom>
          <a:noFill/>
          <a:ln>
            <a:noFill/>
          </a:ln>
          <a:effectLst>
            <a:outerShdw blurRad="50800" rotWithShape="0" algn="tl" dir="5400000" dist="50800">
              <a:srgbClr val="000000">
                <a:alpha val="42745"/>
              </a:srgbClr>
            </a:outerShdw>
          </a:effectLst>
        </p:spPr>
      </p:sp>
      <p:sp>
        <p:nvSpPr>
          <p:cNvPr id="61" name="Google Shape;61;p8"/>
          <p:cNvSpPr txBox="1"/>
          <p:nvPr>
            <p:ph idx="9" type="body"/>
          </p:nvPr>
        </p:nvSpPr>
        <p:spPr>
          <a:xfrm>
            <a:off x="7982775" y="5109104"/>
            <a:ext cx="3051096" cy="91795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62" name="Google Shape;62;p8"/>
          <p:cNvCxnSpPr/>
          <p:nvPr/>
        </p:nvCxnSpPr>
        <p:spPr>
          <a:xfrm>
            <a:off x="4405831"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63" name="Google Shape;63;p8"/>
          <p:cNvCxnSpPr/>
          <p:nvPr/>
        </p:nvCxnSpPr>
        <p:spPr>
          <a:xfrm>
            <a:off x="7797802"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64" name="Google Shape;64;p8"/>
          <p:cNvSpPr txBox="1"/>
          <p:nvPr>
            <p:ph idx="10" type="dt"/>
          </p:nvPr>
        </p:nvSpPr>
        <p:spPr>
          <a:xfrm>
            <a:off x="10653104" y="6391838"/>
            <a:ext cx="990599" cy="30479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65" name="Google Shape;65;p8"/>
          <p:cNvSpPr txBox="1"/>
          <p:nvPr>
            <p:ph idx="11" type="ftr"/>
          </p:nvPr>
        </p:nvSpPr>
        <p:spPr>
          <a:xfrm>
            <a:off x="561111" y="6391838"/>
            <a:ext cx="3644282" cy="304801"/>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66" name="Google Shape;66;p8"/>
          <p:cNvSpPr txBox="1"/>
          <p:nvPr>
            <p:ph idx="12" type="sldNum"/>
          </p:nvPr>
        </p:nvSpPr>
        <p:spPr>
          <a:xfrm>
            <a:off x="10352540" y="295729"/>
            <a:ext cx="838199" cy="767687"/>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entury Gothic"/>
                <a:ea typeface="Century Gothic"/>
                <a:cs typeface="Century Gothic"/>
                <a:sym typeface="Century Gothic"/>
              </a:defRPr>
            </a:lvl1pPr>
            <a:lvl2pPr indent="0" lvl="1" marL="0" marR="0" rtl="0" algn="l">
              <a:spcBef>
                <a:spcPts val="0"/>
              </a:spcBef>
              <a:buNone/>
              <a:defRPr sz="1800">
                <a:solidFill>
                  <a:schemeClr val="dk1"/>
                </a:solidFill>
                <a:latin typeface="Century Gothic"/>
                <a:ea typeface="Century Gothic"/>
                <a:cs typeface="Century Gothic"/>
                <a:sym typeface="Century Gothic"/>
              </a:defRPr>
            </a:lvl2pPr>
            <a:lvl3pPr indent="0" lvl="2" marL="0" marR="0" rtl="0" algn="l">
              <a:spcBef>
                <a:spcPts val="0"/>
              </a:spcBef>
              <a:buNone/>
              <a:defRPr sz="1800">
                <a:solidFill>
                  <a:schemeClr val="dk1"/>
                </a:solidFill>
                <a:latin typeface="Century Gothic"/>
                <a:ea typeface="Century Gothic"/>
                <a:cs typeface="Century Gothic"/>
                <a:sym typeface="Century Gothic"/>
              </a:defRPr>
            </a:lvl3pPr>
            <a:lvl4pPr indent="0" lvl="3" marL="0" marR="0" rtl="0" algn="l">
              <a:spcBef>
                <a:spcPts val="0"/>
              </a:spcBef>
              <a:buNone/>
              <a:defRPr sz="1800">
                <a:solidFill>
                  <a:schemeClr val="dk1"/>
                </a:solidFill>
                <a:latin typeface="Century Gothic"/>
                <a:ea typeface="Century Gothic"/>
                <a:cs typeface="Century Gothic"/>
                <a:sym typeface="Century Gothic"/>
              </a:defRPr>
            </a:lvl4pPr>
            <a:lvl5pPr indent="0" lvl="4" marL="0" marR="0" rtl="0" algn="l">
              <a:spcBef>
                <a:spcPts val="0"/>
              </a:spcBef>
              <a:buNone/>
              <a:defRPr sz="1800">
                <a:solidFill>
                  <a:schemeClr val="dk1"/>
                </a:solidFill>
                <a:latin typeface="Century Gothic"/>
                <a:ea typeface="Century Gothic"/>
                <a:cs typeface="Century Gothic"/>
                <a:sym typeface="Century Gothic"/>
              </a:defRPr>
            </a:lvl5pPr>
            <a:lvl6pPr indent="0" lvl="5" marL="0" marR="0" rtl="0" algn="l">
              <a:spcBef>
                <a:spcPts val="0"/>
              </a:spcBef>
              <a:buNone/>
              <a:defRPr sz="1800">
                <a:solidFill>
                  <a:schemeClr val="dk1"/>
                </a:solidFill>
                <a:latin typeface="Century Gothic"/>
                <a:ea typeface="Century Gothic"/>
                <a:cs typeface="Century Gothic"/>
                <a:sym typeface="Century Gothic"/>
              </a:defRPr>
            </a:lvl6pPr>
            <a:lvl7pPr indent="0" lvl="6" marL="0" marR="0" rtl="0" algn="l">
              <a:spcBef>
                <a:spcPts val="0"/>
              </a:spcBef>
              <a:buNone/>
              <a:defRPr sz="1800">
                <a:solidFill>
                  <a:schemeClr val="dk1"/>
                </a:solidFill>
                <a:latin typeface="Century Gothic"/>
                <a:ea typeface="Century Gothic"/>
                <a:cs typeface="Century Gothic"/>
                <a:sym typeface="Century Gothic"/>
              </a:defRPr>
            </a:lvl7pPr>
            <a:lvl8pPr indent="0" lvl="7" marL="0" marR="0" rtl="0" algn="l">
              <a:spcBef>
                <a:spcPts val="0"/>
              </a:spcBef>
              <a:buNone/>
              <a:defRPr sz="1800">
                <a:solidFill>
                  <a:schemeClr val="dk1"/>
                </a:solidFill>
                <a:latin typeface="Century Gothic"/>
                <a:ea typeface="Century Gothic"/>
                <a:cs typeface="Century Gothic"/>
                <a:sym typeface="Century Gothic"/>
              </a:defRPr>
            </a:lvl8pPr>
            <a:lvl9pPr indent="0" lvl="8" marL="0" marR="0" rtl="0" algn="l">
              <a:spcBef>
                <a:spcPts val="0"/>
              </a:spcBef>
              <a:buNone/>
              <a:defRPr sz="1800">
                <a:solidFill>
                  <a:schemeClr val="dk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7" name="Shape 67"/>
        <p:cNvGrpSpPr/>
        <p:nvPr/>
      </p:nvGrpSpPr>
      <p:grpSpPr>
        <a:xfrm>
          <a:off x="0" y="0"/>
          <a:ext cx="0" cy="0"/>
          <a:chOff x="0" y="0"/>
          <a:chExt cx="0" cy="0"/>
        </a:xfrm>
      </p:grpSpPr>
      <p:sp>
        <p:nvSpPr>
          <p:cNvPr id="68" name="Google Shape;68;p9"/>
          <p:cNvSpPr txBox="1"/>
          <p:nvPr>
            <p:ph type="title"/>
          </p:nvPr>
        </p:nvSpPr>
        <p:spPr>
          <a:xfrm>
            <a:off x="1154954" y="973668"/>
            <a:ext cx="8825659" cy="706964"/>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9"/>
          <p:cNvSpPr txBox="1"/>
          <p:nvPr>
            <p:ph idx="1" type="body"/>
          </p:nvPr>
        </p:nvSpPr>
        <p:spPr>
          <a:xfrm rot="5400000">
            <a:off x="3859634" y="-101179"/>
            <a:ext cx="3416300" cy="882565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0" name="Google Shape;70;p9"/>
          <p:cNvSpPr txBox="1"/>
          <p:nvPr>
            <p:ph idx="10" type="dt"/>
          </p:nvPr>
        </p:nvSpPr>
        <p:spPr>
          <a:xfrm>
            <a:off x="10695439" y="6391838"/>
            <a:ext cx="990599" cy="30479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71" name="Google Shape;71;p9"/>
          <p:cNvSpPr txBox="1"/>
          <p:nvPr>
            <p:ph idx="11" type="ftr"/>
          </p:nvPr>
        </p:nvSpPr>
        <p:spPr>
          <a:xfrm>
            <a:off x="561110" y="6391838"/>
            <a:ext cx="3859795" cy="304801"/>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72" name="Google Shape;72;p9"/>
          <p:cNvSpPr txBox="1"/>
          <p:nvPr>
            <p:ph idx="12" type="sldNum"/>
          </p:nvPr>
        </p:nvSpPr>
        <p:spPr>
          <a:xfrm>
            <a:off x="10352540" y="295729"/>
            <a:ext cx="838199" cy="767687"/>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entury Gothic"/>
                <a:ea typeface="Century Gothic"/>
                <a:cs typeface="Century Gothic"/>
                <a:sym typeface="Century Gothic"/>
              </a:defRPr>
            </a:lvl1pPr>
            <a:lvl2pPr indent="0" lvl="1" marL="0" marR="0" rtl="0" algn="l">
              <a:spcBef>
                <a:spcPts val="0"/>
              </a:spcBef>
              <a:buNone/>
              <a:defRPr sz="1800">
                <a:solidFill>
                  <a:schemeClr val="dk1"/>
                </a:solidFill>
                <a:latin typeface="Century Gothic"/>
                <a:ea typeface="Century Gothic"/>
                <a:cs typeface="Century Gothic"/>
                <a:sym typeface="Century Gothic"/>
              </a:defRPr>
            </a:lvl2pPr>
            <a:lvl3pPr indent="0" lvl="2" marL="0" marR="0" rtl="0" algn="l">
              <a:spcBef>
                <a:spcPts val="0"/>
              </a:spcBef>
              <a:buNone/>
              <a:defRPr sz="1800">
                <a:solidFill>
                  <a:schemeClr val="dk1"/>
                </a:solidFill>
                <a:latin typeface="Century Gothic"/>
                <a:ea typeface="Century Gothic"/>
                <a:cs typeface="Century Gothic"/>
                <a:sym typeface="Century Gothic"/>
              </a:defRPr>
            </a:lvl3pPr>
            <a:lvl4pPr indent="0" lvl="3" marL="0" marR="0" rtl="0" algn="l">
              <a:spcBef>
                <a:spcPts val="0"/>
              </a:spcBef>
              <a:buNone/>
              <a:defRPr sz="1800">
                <a:solidFill>
                  <a:schemeClr val="dk1"/>
                </a:solidFill>
                <a:latin typeface="Century Gothic"/>
                <a:ea typeface="Century Gothic"/>
                <a:cs typeface="Century Gothic"/>
                <a:sym typeface="Century Gothic"/>
              </a:defRPr>
            </a:lvl4pPr>
            <a:lvl5pPr indent="0" lvl="4" marL="0" marR="0" rtl="0" algn="l">
              <a:spcBef>
                <a:spcPts val="0"/>
              </a:spcBef>
              <a:buNone/>
              <a:defRPr sz="1800">
                <a:solidFill>
                  <a:schemeClr val="dk1"/>
                </a:solidFill>
                <a:latin typeface="Century Gothic"/>
                <a:ea typeface="Century Gothic"/>
                <a:cs typeface="Century Gothic"/>
                <a:sym typeface="Century Gothic"/>
              </a:defRPr>
            </a:lvl5pPr>
            <a:lvl6pPr indent="0" lvl="5" marL="0" marR="0" rtl="0" algn="l">
              <a:spcBef>
                <a:spcPts val="0"/>
              </a:spcBef>
              <a:buNone/>
              <a:defRPr sz="1800">
                <a:solidFill>
                  <a:schemeClr val="dk1"/>
                </a:solidFill>
                <a:latin typeface="Century Gothic"/>
                <a:ea typeface="Century Gothic"/>
                <a:cs typeface="Century Gothic"/>
                <a:sym typeface="Century Gothic"/>
              </a:defRPr>
            </a:lvl6pPr>
            <a:lvl7pPr indent="0" lvl="6" marL="0" marR="0" rtl="0" algn="l">
              <a:spcBef>
                <a:spcPts val="0"/>
              </a:spcBef>
              <a:buNone/>
              <a:defRPr sz="1800">
                <a:solidFill>
                  <a:schemeClr val="dk1"/>
                </a:solidFill>
                <a:latin typeface="Century Gothic"/>
                <a:ea typeface="Century Gothic"/>
                <a:cs typeface="Century Gothic"/>
                <a:sym typeface="Century Gothic"/>
              </a:defRPr>
            </a:lvl7pPr>
            <a:lvl8pPr indent="0" lvl="7" marL="0" marR="0" rtl="0" algn="l">
              <a:spcBef>
                <a:spcPts val="0"/>
              </a:spcBef>
              <a:buNone/>
              <a:defRPr sz="1800">
                <a:solidFill>
                  <a:schemeClr val="dk1"/>
                </a:solidFill>
                <a:latin typeface="Century Gothic"/>
                <a:ea typeface="Century Gothic"/>
                <a:cs typeface="Century Gothic"/>
                <a:sym typeface="Century Gothic"/>
              </a:defRPr>
            </a:lvl8pPr>
            <a:lvl9pPr indent="0" lvl="8" marL="0" marR="0" rtl="0" algn="l">
              <a:spcBef>
                <a:spcPts val="0"/>
              </a:spcBef>
              <a:buNone/>
              <a:defRPr sz="1800">
                <a:solidFill>
                  <a:schemeClr val="dk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8.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1999" cy="1789042"/>
          </a:xfrm>
          <a:prstGeom prst="rect">
            <a:avLst/>
          </a:prstGeom>
          <a:solidFill>
            <a:srgbClr val="003C6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
        <p:nvSpPr>
          <p:cNvPr id="7" name="Google Shape;7;p1"/>
          <p:cNvSpPr txBox="1"/>
          <p:nvPr>
            <p:ph idx="1" type="body"/>
          </p:nvPr>
        </p:nvSpPr>
        <p:spPr>
          <a:xfrm>
            <a:off x="1154954" y="2154167"/>
            <a:ext cx="9405010" cy="3865633"/>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1000"/>
              </a:spcBef>
              <a:spcAft>
                <a:spcPts val="0"/>
              </a:spcAft>
              <a:buClr>
                <a:schemeClr val="accent1"/>
              </a:buClr>
              <a:buSzPts val="3040"/>
              <a:buFont typeface="Arial"/>
              <a:buNone/>
              <a:defRPr b="1" i="0" sz="3800" u="none" cap="none" strike="noStrike">
                <a:solidFill>
                  <a:schemeClr val="dk1"/>
                </a:solidFill>
                <a:latin typeface="Helvetica Neue"/>
                <a:ea typeface="Helvetica Neue"/>
                <a:cs typeface="Helvetica Neue"/>
                <a:sym typeface="Helvetica Neue"/>
              </a:defRPr>
            </a:lvl1pPr>
            <a:lvl2pPr indent="-401319" lvl="1" marL="914400" marR="0" rtl="0" algn="l">
              <a:spcBef>
                <a:spcPts val="1000"/>
              </a:spcBef>
              <a:spcAft>
                <a:spcPts val="0"/>
              </a:spcAft>
              <a:buClr>
                <a:schemeClr val="accent1"/>
              </a:buClr>
              <a:buSzPts val="2720"/>
              <a:buFont typeface="Arial"/>
              <a:buChar char="•"/>
              <a:defRPr b="1" i="0" sz="3400" u="none" cap="none" strike="noStrike">
                <a:solidFill>
                  <a:schemeClr val="dk1"/>
                </a:solidFill>
                <a:latin typeface="Helvetica Neue"/>
                <a:ea typeface="Helvetica Neue"/>
                <a:cs typeface="Helvetica Neue"/>
                <a:sym typeface="Helvetica Neue"/>
              </a:defRPr>
            </a:lvl2pPr>
            <a:lvl3pPr indent="-370839" lvl="2" marL="1371600" marR="0" rtl="0" algn="l">
              <a:spcBef>
                <a:spcPts val="1000"/>
              </a:spcBef>
              <a:spcAft>
                <a:spcPts val="0"/>
              </a:spcAft>
              <a:buClr>
                <a:schemeClr val="accent1"/>
              </a:buClr>
              <a:buSzPts val="2240"/>
              <a:buFont typeface="Arial"/>
              <a:buChar char="•"/>
              <a:defRPr b="0" i="0" sz="2800" u="none" cap="none" strike="noStrike">
                <a:solidFill>
                  <a:srgbClr val="3F3F3F"/>
                </a:solidFill>
                <a:latin typeface="Helvetica Neue"/>
                <a:ea typeface="Helvetica Neue"/>
                <a:cs typeface="Helvetica Neue"/>
                <a:sym typeface="Helvetica Neue"/>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8" name="Google Shape;8;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lt1"/>
              </a:buClr>
              <a:buSzPts val="4500"/>
              <a:buFont typeface="Helvetica Neue"/>
              <a:buNone/>
              <a:defRPr b="0" i="0" sz="4500" u="none" cap="none" strike="noStrike">
                <a:solidFill>
                  <a:schemeClr val="lt1"/>
                </a:solidFill>
                <a:latin typeface="Helvetica Neue"/>
                <a:ea typeface="Helvetica Neue"/>
                <a:cs typeface="Helvetica Neue"/>
                <a:sym typeface="Helvetica Neue"/>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pic>
        <p:nvPicPr>
          <p:cNvPr descr="A picture containing drawing&#10;&#10;Description automatically generated" id="9" name="Google Shape;9;p1"/>
          <p:cNvPicPr preferRelativeResize="0"/>
          <p:nvPr/>
        </p:nvPicPr>
        <p:blipFill rotWithShape="1">
          <a:blip r:embed="rId1">
            <a:alphaModFix/>
          </a:blip>
          <a:srcRect b="0" l="0" r="0" t="0"/>
          <a:stretch/>
        </p:blipFill>
        <p:spPr>
          <a:xfrm>
            <a:off x="278765" y="6197580"/>
            <a:ext cx="1118870" cy="462466"/>
          </a:xfrm>
          <a:prstGeom prst="rect">
            <a:avLst/>
          </a:prstGeom>
          <a:noFill/>
          <a:ln>
            <a:noFill/>
          </a:ln>
        </p:spPr>
      </p:pic>
      <p:pic>
        <p:nvPicPr>
          <p:cNvPr descr="Text, logo&#10;&#10;Description automatically generated" id="10" name="Google Shape;10;p1"/>
          <p:cNvPicPr preferRelativeResize="0"/>
          <p:nvPr/>
        </p:nvPicPr>
        <p:blipFill rotWithShape="1">
          <a:blip r:embed="rId2">
            <a:alphaModFix/>
          </a:blip>
          <a:srcRect b="0" l="0" r="0" t="0"/>
          <a:stretch/>
        </p:blipFill>
        <p:spPr>
          <a:xfrm>
            <a:off x="8893810" y="4837111"/>
            <a:ext cx="3095625" cy="30956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15.png"/><Relationship Id="rId6" Type="http://schemas.openxmlformats.org/officeDocument/2006/relationships/image" Target="../media/image14.png"/><Relationship Id="rId7"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76" name="Shape 76"/>
        <p:cNvGrpSpPr/>
        <p:nvPr/>
      </p:nvGrpSpPr>
      <p:grpSpPr>
        <a:xfrm>
          <a:off x="0" y="0"/>
          <a:ext cx="0" cy="0"/>
          <a:chOff x="0" y="0"/>
          <a:chExt cx="0" cy="0"/>
        </a:xfrm>
      </p:grpSpPr>
      <p:sp>
        <p:nvSpPr>
          <p:cNvPr id="77" name="Google Shape;77;p10"/>
          <p:cNvSpPr/>
          <p:nvPr/>
        </p:nvSpPr>
        <p:spPr>
          <a:xfrm>
            <a:off x="0" y="5665607"/>
            <a:ext cx="12192000" cy="119239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78" name="Google Shape;78;p10"/>
          <p:cNvSpPr txBox="1"/>
          <p:nvPr>
            <p:ph type="title"/>
          </p:nvPr>
        </p:nvSpPr>
        <p:spPr>
          <a:xfrm>
            <a:off x="5928525" y="1413699"/>
            <a:ext cx="5552400" cy="37425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ts val="990"/>
              <a:buFont typeface="Arial"/>
              <a:buNone/>
            </a:pPr>
            <a:r>
              <a:rPr b="1" lang="en-US"/>
              <a:t>Champions of </a:t>
            </a:r>
            <a:endParaRPr b="1"/>
          </a:p>
          <a:p>
            <a:pPr indent="0" lvl="0" marL="0" rtl="0" algn="l">
              <a:spcBef>
                <a:spcPts val="0"/>
              </a:spcBef>
              <a:spcAft>
                <a:spcPts val="0"/>
              </a:spcAft>
              <a:buClr>
                <a:schemeClr val="dk1"/>
              </a:buClr>
              <a:buSzPts val="990"/>
              <a:buFont typeface="Arial"/>
              <a:buNone/>
            </a:pPr>
            <a:r>
              <a:rPr b="1" lang="en-US"/>
              <a:t>Brand Management:</a:t>
            </a:r>
            <a:r>
              <a:rPr lang="en-US"/>
              <a:t> </a:t>
            </a:r>
            <a:endParaRPr/>
          </a:p>
          <a:p>
            <a:pPr indent="0" lvl="0" marL="0" rtl="0" algn="l">
              <a:spcBef>
                <a:spcPts val="0"/>
              </a:spcBef>
              <a:spcAft>
                <a:spcPts val="0"/>
              </a:spcAft>
              <a:buClr>
                <a:schemeClr val="dk1"/>
              </a:buClr>
              <a:buSzPct val="25714"/>
              <a:buFont typeface="Arial"/>
              <a:buNone/>
            </a:pPr>
            <a:r>
              <a:rPr lang="en-US" sz="4277"/>
              <a:t>How to Remove Negative Reviews and Best Practices for Review Responses</a:t>
            </a:r>
            <a:endParaRPr sz="4277"/>
          </a:p>
        </p:txBody>
      </p:sp>
      <p:sp>
        <p:nvSpPr>
          <p:cNvPr id="79" name="Google Shape;79;p10"/>
          <p:cNvSpPr txBox="1"/>
          <p:nvPr/>
        </p:nvSpPr>
        <p:spPr>
          <a:xfrm>
            <a:off x="-516213" y="5864185"/>
            <a:ext cx="6444734" cy="428944"/>
          </a:xfrm>
          <a:prstGeom prst="rect">
            <a:avLst/>
          </a:prstGeom>
          <a:noFill/>
          <a:ln>
            <a:noFill/>
          </a:ln>
        </p:spPr>
        <p:txBody>
          <a:bodyPr anchorCtr="0" anchor="ctr" bIns="45700" lIns="91425" spcFirstLastPara="1" rIns="91425" wrap="square" tIns="45700">
            <a:normAutofit fontScale="97500"/>
          </a:bodyPr>
          <a:lstStyle/>
          <a:p>
            <a:pPr indent="0" lvl="0" marL="0" marR="0" rtl="0" algn="ctr">
              <a:spcBef>
                <a:spcPts val="0"/>
              </a:spcBef>
              <a:spcAft>
                <a:spcPts val="0"/>
              </a:spcAft>
              <a:buClr>
                <a:srgbClr val="003C6F"/>
              </a:buClr>
              <a:buSzPct val="100000"/>
              <a:buFont typeface="Helvetica Neue"/>
              <a:buNone/>
            </a:pPr>
            <a:r>
              <a:rPr b="0" i="0" lang="en-US" sz="1500" u="none" cap="none" strike="noStrike">
                <a:solidFill>
                  <a:srgbClr val="003C6F"/>
                </a:solidFill>
                <a:latin typeface="Helvetica Neue"/>
                <a:ea typeface="Helvetica Neue"/>
                <a:cs typeface="Helvetica Neue"/>
                <a:sym typeface="Helvetica Neue"/>
              </a:rPr>
              <a:t>SPONSORED BY:</a:t>
            </a:r>
            <a:endParaRPr/>
          </a:p>
        </p:txBody>
      </p:sp>
      <p:sp>
        <p:nvSpPr>
          <p:cNvPr id="80" name="Google Shape;80;p10"/>
          <p:cNvSpPr txBox="1"/>
          <p:nvPr/>
        </p:nvSpPr>
        <p:spPr>
          <a:xfrm>
            <a:off x="2196505" y="4557693"/>
            <a:ext cx="4733620" cy="706964"/>
          </a:xfrm>
          <a:prstGeom prst="rect">
            <a:avLst/>
          </a:prstGeom>
          <a:noFill/>
          <a:ln>
            <a:noFill/>
          </a:ln>
        </p:spPr>
        <p:txBody>
          <a:bodyPr anchorCtr="0" anchor="ctr" bIns="45700" lIns="91425" spcFirstLastPara="1" rIns="91425" wrap="square" tIns="45700">
            <a:normAutofit fontScale="97500"/>
          </a:bodyPr>
          <a:lstStyle/>
          <a:p>
            <a:pPr indent="0" lvl="0" marL="0" marR="0" rtl="0" algn="l">
              <a:spcBef>
                <a:spcPts val="0"/>
              </a:spcBef>
              <a:spcAft>
                <a:spcPts val="0"/>
              </a:spcAft>
              <a:buClr>
                <a:srgbClr val="003C6F"/>
              </a:buClr>
              <a:buSzPct val="100000"/>
              <a:buFont typeface="Helvetica Neue"/>
              <a:buNone/>
            </a:pPr>
            <a:r>
              <a:rPr b="1" i="0" lang="en-US" sz="2000" u="none" cap="none" strike="noStrike">
                <a:solidFill>
                  <a:srgbClr val="003C6F"/>
                </a:solidFill>
                <a:latin typeface="Helvetica Neue"/>
                <a:ea typeface="Helvetica Neue"/>
                <a:cs typeface="Helvetica Neue"/>
                <a:sym typeface="Helvetica Neue"/>
              </a:rPr>
              <a:t>IFA WEBINAR SERIES</a:t>
            </a:r>
            <a:endParaRPr/>
          </a:p>
        </p:txBody>
      </p:sp>
      <p:sp>
        <p:nvSpPr>
          <p:cNvPr id="81" name="Google Shape;81;p10"/>
          <p:cNvSpPr txBox="1"/>
          <p:nvPr/>
        </p:nvSpPr>
        <p:spPr>
          <a:xfrm>
            <a:off x="9839325" y="5248272"/>
            <a:ext cx="22764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Helvetica Neue"/>
                <a:ea typeface="Helvetica Neue"/>
                <a:cs typeface="Helvetica Neue"/>
                <a:sym typeface="Helvetica Neue"/>
              </a:rPr>
              <a:t>March 8, 2022</a:t>
            </a:r>
            <a:endParaRPr/>
          </a:p>
        </p:txBody>
      </p:sp>
      <p:pic>
        <p:nvPicPr>
          <p:cNvPr descr="A picture containing graphical user interface&#10;&#10;Description automatically generated" id="82" name="Google Shape;82;p10"/>
          <p:cNvPicPr preferRelativeResize="0"/>
          <p:nvPr/>
        </p:nvPicPr>
        <p:blipFill rotWithShape="1">
          <a:blip r:embed="rId4">
            <a:alphaModFix/>
          </a:blip>
          <a:srcRect b="0" l="0" r="0" t="0"/>
          <a:stretch/>
        </p:blipFill>
        <p:spPr>
          <a:xfrm>
            <a:off x="711031" y="709198"/>
            <a:ext cx="4458322" cy="4058216"/>
          </a:xfrm>
          <a:prstGeom prst="rect">
            <a:avLst/>
          </a:prstGeom>
          <a:noFill/>
          <a:ln>
            <a:noFill/>
          </a:ln>
        </p:spPr>
      </p:pic>
      <p:pic>
        <p:nvPicPr>
          <p:cNvPr descr="A picture containing text, clipart&#10;&#10;Description automatically generated" id="83" name="Google Shape;83;p10"/>
          <p:cNvPicPr preferRelativeResize="0"/>
          <p:nvPr/>
        </p:nvPicPr>
        <p:blipFill rotWithShape="1">
          <a:blip r:embed="rId5">
            <a:alphaModFix/>
          </a:blip>
          <a:srcRect b="0" l="0" r="0" t="0"/>
          <a:stretch/>
        </p:blipFill>
        <p:spPr>
          <a:xfrm>
            <a:off x="10615698" y="471454"/>
            <a:ext cx="1106426" cy="475489"/>
          </a:xfrm>
          <a:prstGeom prst="rect">
            <a:avLst/>
          </a:prstGeom>
          <a:noFill/>
          <a:ln>
            <a:noFill/>
          </a:ln>
        </p:spPr>
      </p:pic>
      <p:pic>
        <p:nvPicPr>
          <p:cNvPr id="84" name="Google Shape;84;p10"/>
          <p:cNvPicPr preferRelativeResize="0"/>
          <p:nvPr/>
        </p:nvPicPr>
        <p:blipFill>
          <a:blip r:embed="rId6">
            <a:alphaModFix/>
          </a:blip>
          <a:stretch>
            <a:fillRect/>
          </a:stretch>
        </p:blipFill>
        <p:spPr>
          <a:xfrm>
            <a:off x="4148038" y="5852799"/>
            <a:ext cx="3895926" cy="81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9"/>
          <p:cNvSpPr/>
          <p:nvPr/>
        </p:nvSpPr>
        <p:spPr>
          <a:xfrm>
            <a:off x="0" y="-15050"/>
            <a:ext cx="12192000" cy="195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7" name="Google Shape;147;p19"/>
          <p:cNvPicPr preferRelativeResize="0"/>
          <p:nvPr/>
        </p:nvPicPr>
        <p:blipFill>
          <a:blip r:embed="rId3">
            <a:alphaModFix/>
          </a:blip>
          <a:stretch>
            <a:fillRect/>
          </a:stretch>
        </p:blipFill>
        <p:spPr>
          <a:xfrm>
            <a:off x="857250" y="1544250"/>
            <a:ext cx="4588150" cy="4504900"/>
          </a:xfrm>
          <a:prstGeom prst="rect">
            <a:avLst/>
          </a:prstGeom>
          <a:noFill/>
          <a:ln>
            <a:noFill/>
          </a:ln>
        </p:spPr>
      </p:pic>
      <p:pic>
        <p:nvPicPr>
          <p:cNvPr id="148" name="Google Shape;148;p19"/>
          <p:cNvPicPr preferRelativeResize="0"/>
          <p:nvPr/>
        </p:nvPicPr>
        <p:blipFill rotWithShape="1">
          <a:blip r:embed="rId4">
            <a:alphaModFix/>
          </a:blip>
          <a:srcRect b="0" l="0" r="0" t="0"/>
          <a:stretch/>
        </p:blipFill>
        <p:spPr>
          <a:xfrm>
            <a:off x="6253550" y="4092441"/>
            <a:ext cx="5068612" cy="1956710"/>
          </a:xfrm>
          <a:prstGeom prst="rect">
            <a:avLst/>
          </a:prstGeom>
          <a:noFill/>
          <a:ln>
            <a:noFill/>
          </a:ln>
        </p:spPr>
      </p:pic>
      <p:pic>
        <p:nvPicPr>
          <p:cNvPr id="149" name="Google Shape;149;p19"/>
          <p:cNvPicPr preferRelativeResize="0"/>
          <p:nvPr/>
        </p:nvPicPr>
        <p:blipFill>
          <a:blip r:embed="rId5">
            <a:alphaModFix/>
          </a:blip>
          <a:stretch>
            <a:fillRect/>
          </a:stretch>
        </p:blipFill>
        <p:spPr>
          <a:xfrm>
            <a:off x="6253550" y="887326"/>
            <a:ext cx="5341876" cy="3118175"/>
          </a:xfrm>
          <a:prstGeom prst="rect">
            <a:avLst/>
          </a:prstGeom>
          <a:noFill/>
          <a:ln>
            <a:noFill/>
          </a:ln>
        </p:spPr>
      </p:pic>
      <p:pic>
        <p:nvPicPr>
          <p:cNvPr id="150" name="Google Shape;150;p19"/>
          <p:cNvPicPr preferRelativeResize="0"/>
          <p:nvPr/>
        </p:nvPicPr>
        <p:blipFill rotWithShape="1">
          <a:blip r:embed="rId6">
            <a:alphaModFix/>
          </a:blip>
          <a:srcRect b="28293" l="0" r="0" t="13488"/>
          <a:stretch/>
        </p:blipFill>
        <p:spPr>
          <a:xfrm>
            <a:off x="2420388" y="349100"/>
            <a:ext cx="1882977" cy="616625"/>
          </a:xfrm>
          <a:prstGeom prst="rect">
            <a:avLst/>
          </a:prstGeom>
          <a:noFill/>
          <a:ln>
            <a:noFill/>
          </a:ln>
        </p:spPr>
      </p:pic>
      <p:pic>
        <p:nvPicPr>
          <p:cNvPr id="151" name="Google Shape;151;p19"/>
          <p:cNvPicPr preferRelativeResize="0"/>
          <p:nvPr/>
        </p:nvPicPr>
        <p:blipFill>
          <a:blip r:embed="rId7">
            <a:alphaModFix/>
          </a:blip>
          <a:stretch>
            <a:fillRect/>
          </a:stretch>
        </p:blipFill>
        <p:spPr>
          <a:xfrm>
            <a:off x="780596" y="180475"/>
            <a:ext cx="1203630" cy="9538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0"/>
          <p:cNvSpPr/>
          <p:nvPr/>
        </p:nvSpPr>
        <p:spPr>
          <a:xfrm>
            <a:off x="0" y="-15050"/>
            <a:ext cx="12192000" cy="195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0"/>
          <p:cNvSpPr txBox="1"/>
          <p:nvPr/>
        </p:nvSpPr>
        <p:spPr>
          <a:xfrm>
            <a:off x="872252" y="2657325"/>
            <a:ext cx="10447500" cy="707100"/>
          </a:xfrm>
          <a:prstGeom prst="rect">
            <a:avLst/>
          </a:prstGeom>
          <a:no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3C6F"/>
              </a:buClr>
              <a:buSzPts val="4050"/>
              <a:buFont typeface="Helvetica Neue"/>
              <a:buNone/>
            </a:pPr>
            <a:r>
              <a:rPr b="1" lang="en-US" sz="4050">
                <a:solidFill>
                  <a:srgbClr val="003C6F"/>
                </a:solidFill>
                <a:latin typeface="Helvetica Neue"/>
                <a:ea typeface="Helvetica Neue"/>
                <a:cs typeface="Helvetica Neue"/>
                <a:sym typeface="Helvetica Neue"/>
              </a:rPr>
              <a:t>How to Dispute Negative Reviews</a:t>
            </a:r>
            <a:endParaRPr b="1" i="0" sz="3500" u="none" cap="none" strike="noStrike">
              <a:solidFill>
                <a:srgbClr val="003C6F"/>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1"/>
          <p:cNvSpPr txBox="1"/>
          <p:nvPr>
            <p:ph type="title"/>
          </p:nvPr>
        </p:nvSpPr>
        <p:spPr>
          <a:xfrm>
            <a:off x="1154954" y="699054"/>
            <a:ext cx="8761500" cy="7071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27500"/>
              <a:buFont typeface="Arial"/>
              <a:buNone/>
            </a:pPr>
            <a:r>
              <a:rPr lang="en-US" sz="4000"/>
              <a:t>Flagging and Disputing Negative Reviews</a:t>
            </a:r>
            <a:endParaRPr/>
          </a:p>
        </p:txBody>
      </p:sp>
      <p:sp>
        <p:nvSpPr>
          <p:cNvPr id="163" name="Google Shape;163;p21"/>
          <p:cNvSpPr txBox="1"/>
          <p:nvPr>
            <p:ph idx="1" type="body"/>
          </p:nvPr>
        </p:nvSpPr>
        <p:spPr>
          <a:xfrm>
            <a:off x="1154954" y="2527300"/>
            <a:ext cx="8825700" cy="3416400"/>
          </a:xfrm>
          <a:prstGeom prst="rect">
            <a:avLst/>
          </a:prstGeom>
          <a:noFill/>
          <a:ln>
            <a:noFill/>
          </a:ln>
        </p:spPr>
        <p:txBody>
          <a:bodyPr anchorCtr="0" anchor="t" bIns="45700" lIns="91425" spcFirstLastPara="1" rIns="91425" wrap="square" tIns="45700">
            <a:normAutofit/>
          </a:bodyPr>
          <a:lstStyle/>
          <a:p>
            <a:pPr indent="-387350" lvl="0" marL="457200" rtl="0" algn="l">
              <a:lnSpc>
                <a:spcPct val="115000"/>
              </a:lnSpc>
              <a:spcBef>
                <a:spcPts val="0"/>
              </a:spcBef>
              <a:spcAft>
                <a:spcPts val="0"/>
              </a:spcAft>
              <a:buClr>
                <a:schemeClr val="dk1"/>
              </a:buClr>
              <a:buSzPts val="2500"/>
              <a:buChar char="•"/>
            </a:pPr>
            <a:r>
              <a:rPr b="0" lang="en-US" sz="2500"/>
              <a:t>When disputing negative reviews it’s important to stick to the facts and the content of the review and how it violates the terms &amp; conditions. </a:t>
            </a:r>
            <a:endParaRPr b="0" sz="2500"/>
          </a:p>
          <a:p>
            <a:pPr indent="-387350" lvl="0" marL="457200" rtl="0" algn="l">
              <a:lnSpc>
                <a:spcPct val="115000"/>
              </a:lnSpc>
              <a:spcBef>
                <a:spcPts val="0"/>
              </a:spcBef>
              <a:spcAft>
                <a:spcPts val="0"/>
              </a:spcAft>
              <a:buClr>
                <a:schemeClr val="dk1"/>
              </a:buClr>
              <a:buSzPts val="2500"/>
              <a:buChar char="•"/>
            </a:pPr>
            <a:r>
              <a:rPr b="0" lang="en-US" sz="2500"/>
              <a:t>Don’t get emotional in your dispute response.</a:t>
            </a:r>
            <a:endParaRPr b="0" sz="25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2"/>
          <p:cNvSpPr txBox="1"/>
          <p:nvPr>
            <p:ph type="title"/>
          </p:nvPr>
        </p:nvSpPr>
        <p:spPr>
          <a:xfrm>
            <a:off x="1154954" y="699054"/>
            <a:ext cx="8761500" cy="7071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27500"/>
              <a:buFont typeface="Arial"/>
              <a:buNone/>
            </a:pPr>
            <a:r>
              <a:rPr lang="en-US" sz="4000"/>
              <a:t>Flagging and Disputing Negative Reviews</a:t>
            </a:r>
            <a:endParaRPr/>
          </a:p>
        </p:txBody>
      </p:sp>
      <p:pic>
        <p:nvPicPr>
          <p:cNvPr id="169" name="Google Shape;169;p22"/>
          <p:cNvPicPr preferRelativeResize="0"/>
          <p:nvPr/>
        </p:nvPicPr>
        <p:blipFill>
          <a:blip r:embed="rId3">
            <a:alphaModFix/>
          </a:blip>
          <a:stretch>
            <a:fillRect/>
          </a:stretch>
        </p:blipFill>
        <p:spPr>
          <a:xfrm>
            <a:off x="1324800" y="2512625"/>
            <a:ext cx="9085200" cy="3634050"/>
          </a:xfrm>
          <a:prstGeom prst="rect">
            <a:avLst/>
          </a:prstGeom>
          <a:noFill/>
          <a:ln>
            <a:noFill/>
          </a:ln>
        </p:spPr>
      </p:pic>
      <p:sp>
        <p:nvSpPr>
          <p:cNvPr id="170" name="Google Shape;170;p22"/>
          <p:cNvSpPr txBox="1"/>
          <p:nvPr/>
        </p:nvSpPr>
        <p:spPr>
          <a:xfrm>
            <a:off x="1028700" y="2077450"/>
            <a:ext cx="10134600" cy="945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000"/>
              </a:spcAft>
              <a:buNone/>
            </a:pPr>
            <a:r>
              <a:rPr lang="en-US" sz="2300">
                <a:solidFill>
                  <a:schemeClr val="dk1"/>
                </a:solidFill>
                <a:latin typeface="Helvetica Neue"/>
                <a:ea typeface="Helvetica Neue"/>
                <a:cs typeface="Helvetica Neue"/>
                <a:sym typeface="Helvetica Neue"/>
              </a:rPr>
              <a:t>Take action and report the review to that specific site’s content moderators by flagging the review.</a:t>
            </a:r>
            <a:endParaRPr sz="2300">
              <a:solidFill>
                <a:schemeClr val="dk1"/>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3"/>
          <p:cNvSpPr/>
          <p:nvPr/>
        </p:nvSpPr>
        <p:spPr>
          <a:xfrm>
            <a:off x="0" y="-15050"/>
            <a:ext cx="12192000" cy="195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3"/>
          <p:cNvSpPr txBox="1"/>
          <p:nvPr/>
        </p:nvSpPr>
        <p:spPr>
          <a:xfrm>
            <a:off x="1009650" y="5389100"/>
            <a:ext cx="101727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latin typeface="Helvetica Neue"/>
                <a:ea typeface="Helvetica Neue"/>
                <a:cs typeface="Helvetica Neue"/>
                <a:sym typeface="Helvetica Neue"/>
              </a:rPr>
              <a:t>If your GMB account includes a small number of locations you can use Google’s Review Management Tool</a:t>
            </a:r>
            <a:r>
              <a:rPr lang="en-US" sz="1700">
                <a:latin typeface="Helvetica Neue"/>
                <a:ea typeface="Helvetica Neue"/>
                <a:cs typeface="Helvetica Neue"/>
                <a:sym typeface="Helvetica Neue"/>
              </a:rPr>
              <a:t>: </a:t>
            </a:r>
            <a:r>
              <a:rPr lang="en-US" sz="1700">
                <a:latin typeface="Helvetica Neue"/>
                <a:ea typeface="Helvetica Neue"/>
                <a:cs typeface="Helvetica Neue"/>
                <a:sym typeface="Helvetica Neue"/>
              </a:rPr>
              <a:t>https://support.google.com/business/workflow/9945796</a:t>
            </a:r>
            <a:endParaRPr sz="1700">
              <a:latin typeface="Helvetica Neue"/>
              <a:ea typeface="Helvetica Neue"/>
              <a:cs typeface="Helvetica Neue"/>
              <a:sym typeface="Helvetica Neue"/>
            </a:endParaRPr>
          </a:p>
        </p:txBody>
      </p:sp>
      <p:pic>
        <p:nvPicPr>
          <p:cNvPr id="177" name="Google Shape;177;p23"/>
          <p:cNvPicPr preferRelativeResize="0"/>
          <p:nvPr/>
        </p:nvPicPr>
        <p:blipFill>
          <a:blip r:embed="rId3">
            <a:alphaModFix/>
          </a:blip>
          <a:stretch>
            <a:fillRect/>
          </a:stretch>
        </p:blipFill>
        <p:spPr>
          <a:xfrm>
            <a:off x="2645075" y="364425"/>
            <a:ext cx="6540910" cy="4948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4"/>
          <p:cNvSpPr/>
          <p:nvPr/>
        </p:nvSpPr>
        <p:spPr>
          <a:xfrm>
            <a:off x="0" y="-15050"/>
            <a:ext cx="12192000" cy="1956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4"/>
          <p:cNvSpPr txBox="1"/>
          <p:nvPr/>
        </p:nvSpPr>
        <p:spPr>
          <a:xfrm>
            <a:off x="1009650" y="5389100"/>
            <a:ext cx="101727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latin typeface="Helvetica Neue"/>
                <a:ea typeface="Helvetica Neue"/>
                <a:cs typeface="Helvetica Neue"/>
                <a:sym typeface="Helvetica Neue"/>
              </a:rPr>
              <a:t>If your GMB account includes a small number of locations you can use Google’s Review Management Tool: https://support.google.com/business/workflow/9945796</a:t>
            </a:r>
            <a:endParaRPr sz="1700">
              <a:latin typeface="Helvetica Neue"/>
              <a:ea typeface="Helvetica Neue"/>
              <a:cs typeface="Helvetica Neue"/>
              <a:sym typeface="Helvetica Neue"/>
            </a:endParaRPr>
          </a:p>
        </p:txBody>
      </p:sp>
      <p:pic>
        <p:nvPicPr>
          <p:cNvPr id="184" name="Google Shape;184;p24"/>
          <p:cNvPicPr preferRelativeResize="0"/>
          <p:nvPr/>
        </p:nvPicPr>
        <p:blipFill>
          <a:blip r:embed="rId3">
            <a:alphaModFix/>
          </a:blip>
          <a:stretch>
            <a:fillRect/>
          </a:stretch>
        </p:blipFill>
        <p:spPr>
          <a:xfrm>
            <a:off x="2215258" y="439600"/>
            <a:ext cx="7400549" cy="48533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5"/>
          <p:cNvSpPr/>
          <p:nvPr/>
        </p:nvSpPr>
        <p:spPr>
          <a:xfrm>
            <a:off x="0" y="-15050"/>
            <a:ext cx="12192000" cy="1956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5"/>
          <p:cNvSpPr txBox="1"/>
          <p:nvPr/>
        </p:nvSpPr>
        <p:spPr>
          <a:xfrm>
            <a:off x="1009650" y="5389100"/>
            <a:ext cx="101727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latin typeface="Helvetica Neue"/>
                <a:ea typeface="Helvetica Neue"/>
                <a:cs typeface="Helvetica Neue"/>
                <a:sym typeface="Helvetica Neue"/>
              </a:rPr>
              <a:t>If your GMB account includes a small number of locations you can use Google’s Review Management Tool: https://support.google.com/business/workflow/9945796</a:t>
            </a:r>
            <a:endParaRPr sz="1700">
              <a:latin typeface="Helvetica Neue"/>
              <a:ea typeface="Helvetica Neue"/>
              <a:cs typeface="Helvetica Neue"/>
              <a:sym typeface="Helvetica Neue"/>
            </a:endParaRPr>
          </a:p>
        </p:txBody>
      </p:sp>
      <p:pic>
        <p:nvPicPr>
          <p:cNvPr id="191" name="Google Shape;191;p25"/>
          <p:cNvPicPr preferRelativeResize="0"/>
          <p:nvPr/>
        </p:nvPicPr>
        <p:blipFill rotWithShape="1">
          <a:blip r:embed="rId3">
            <a:alphaModFix/>
          </a:blip>
          <a:srcRect b="0" l="0" r="0" t="0"/>
          <a:stretch/>
        </p:blipFill>
        <p:spPr>
          <a:xfrm>
            <a:off x="2639500" y="138675"/>
            <a:ext cx="5747850" cy="52504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6"/>
          <p:cNvSpPr/>
          <p:nvPr/>
        </p:nvSpPr>
        <p:spPr>
          <a:xfrm>
            <a:off x="0" y="-15050"/>
            <a:ext cx="12192000" cy="1956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7" name="Google Shape;197;p26"/>
          <p:cNvPicPr preferRelativeResize="0"/>
          <p:nvPr/>
        </p:nvPicPr>
        <p:blipFill rotWithShape="1">
          <a:blip r:embed="rId3">
            <a:alphaModFix/>
          </a:blip>
          <a:srcRect b="0" l="4569" r="4578" t="0"/>
          <a:stretch/>
        </p:blipFill>
        <p:spPr>
          <a:xfrm>
            <a:off x="920049" y="350850"/>
            <a:ext cx="9238925" cy="5111192"/>
          </a:xfrm>
          <a:prstGeom prst="rect">
            <a:avLst/>
          </a:prstGeom>
          <a:noFill/>
          <a:ln>
            <a:noFill/>
          </a:ln>
        </p:spPr>
      </p:pic>
      <p:sp>
        <p:nvSpPr>
          <p:cNvPr id="198" name="Google Shape;198;p26"/>
          <p:cNvSpPr txBox="1"/>
          <p:nvPr/>
        </p:nvSpPr>
        <p:spPr>
          <a:xfrm>
            <a:off x="1521675" y="5490075"/>
            <a:ext cx="90210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latin typeface="Helvetica Neue"/>
                <a:ea typeface="Helvetica Neue"/>
                <a:cs typeface="Helvetica Neue"/>
                <a:sym typeface="Helvetica Neue"/>
              </a:rPr>
              <a:t>Visit: https://www.yelp.com/support/contact/flagged_content?src_article_id=000005274</a:t>
            </a:r>
            <a:endParaRPr sz="1700">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7"/>
          <p:cNvSpPr txBox="1"/>
          <p:nvPr>
            <p:ph type="title"/>
          </p:nvPr>
        </p:nvSpPr>
        <p:spPr>
          <a:xfrm>
            <a:off x="1154954" y="699054"/>
            <a:ext cx="8761500" cy="7071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n-US" sz="4000"/>
              <a:t>Following Up on Disputed Reviews</a:t>
            </a:r>
            <a:endParaRPr sz="4000"/>
          </a:p>
        </p:txBody>
      </p:sp>
      <p:sp>
        <p:nvSpPr>
          <p:cNvPr id="204" name="Google Shape;204;p27"/>
          <p:cNvSpPr txBox="1"/>
          <p:nvPr>
            <p:ph idx="1" type="body"/>
          </p:nvPr>
        </p:nvSpPr>
        <p:spPr>
          <a:xfrm>
            <a:off x="1154954" y="2527300"/>
            <a:ext cx="8825700" cy="3416400"/>
          </a:xfrm>
          <a:prstGeom prst="rect">
            <a:avLst/>
          </a:prstGeom>
          <a:noFill/>
          <a:ln>
            <a:noFill/>
          </a:ln>
        </p:spPr>
        <p:txBody>
          <a:bodyPr anchorCtr="0" anchor="t" bIns="45700" lIns="91425" spcFirstLastPara="1" rIns="91425" wrap="square" tIns="45700">
            <a:normAutofit/>
          </a:bodyPr>
          <a:lstStyle/>
          <a:p>
            <a:pPr indent="-387350" lvl="0" marL="457200" rtl="0" algn="l">
              <a:lnSpc>
                <a:spcPct val="115000"/>
              </a:lnSpc>
              <a:spcBef>
                <a:spcPts val="0"/>
              </a:spcBef>
              <a:spcAft>
                <a:spcPts val="0"/>
              </a:spcAft>
              <a:buClr>
                <a:schemeClr val="dk1"/>
              </a:buClr>
              <a:buSzPts val="2500"/>
              <a:buChar char="•"/>
            </a:pPr>
            <a:r>
              <a:rPr b="0" lang="en-US" sz="2500"/>
              <a:t>Check your online listing regularly for any changes to your overall rating. </a:t>
            </a:r>
            <a:endParaRPr b="0" sz="2500"/>
          </a:p>
          <a:p>
            <a:pPr indent="-387350" lvl="0" marL="457200" rtl="0" algn="l">
              <a:lnSpc>
                <a:spcPct val="115000"/>
              </a:lnSpc>
              <a:spcBef>
                <a:spcPts val="0"/>
              </a:spcBef>
              <a:spcAft>
                <a:spcPts val="0"/>
              </a:spcAft>
              <a:buClr>
                <a:schemeClr val="dk1"/>
              </a:buClr>
              <a:buSzPts val="2500"/>
              <a:buChar char="•"/>
            </a:pPr>
            <a:r>
              <a:rPr b="0" lang="en-US" sz="2500"/>
              <a:t>Most review sites will also send an email to notify you, whether the review was successfully removed or your request for removal was denied.</a:t>
            </a:r>
            <a:endParaRPr b="0" sz="2500"/>
          </a:p>
          <a:p>
            <a:pPr indent="-387350" lvl="0" marL="457200" rtl="0" algn="l">
              <a:lnSpc>
                <a:spcPct val="115000"/>
              </a:lnSpc>
              <a:spcBef>
                <a:spcPts val="0"/>
              </a:spcBef>
              <a:spcAft>
                <a:spcPts val="0"/>
              </a:spcAft>
              <a:buClr>
                <a:schemeClr val="dk1"/>
              </a:buClr>
              <a:buSzPts val="2500"/>
              <a:buChar char="•"/>
            </a:pPr>
            <a:r>
              <a:rPr b="0" lang="en-US" sz="2500"/>
              <a:t>On Google, you can dispute the same review more than once.</a:t>
            </a:r>
            <a:endParaRPr b="0" sz="25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8"/>
          <p:cNvSpPr/>
          <p:nvPr/>
        </p:nvSpPr>
        <p:spPr>
          <a:xfrm>
            <a:off x="0" y="-15050"/>
            <a:ext cx="12192000" cy="1956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8"/>
          <p:cNvSpPr txBox="1"/>
          <p:nvPr/>
        </p:nvSpPr>
        <p:spPr>
          <a:xfrm>
            <a:off x="872252" y="2657325"/>
            <a:ext cx="10447500" cy="707100"/>
          </a:xfrm>
          <a:prstGeom prst="rect">
            <a:avLst/>
          </a:prstGeom>
          <a:no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3C6F"/>
              </a:buClr>
              <a:buSzPts val="4050"/>
              <a:buFont typeface="Helvetica Neue"/>
              <a:buNone/>
            </a:pPr>
            <a:r>
              <a:rPr b="1" lang="en-US" sz="4050">
                <a:solidFill>
                  <a:srgbClr val="003C6F"/>
                </a:solidFill>
                <a:latin typeface="Helvetica Neue"/>
                <a:ea typeface="Helvetica Neue"/>
                <a:cs typeface="Helvetica Neue"/>
                <a:sym typeface="Helvetica Neue"/>
              </a:rPr>
              <a:t>Responding to Your Online Reviews</a:t>
            </a:r>
            <a:endParaRPr b="1" i="0" sz="3500" u="none" cap="none" strike="noStrike">
              <a:solidFill>
                <a:srgbClr val="003C6F"/>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1"/>
          <p:cNvSpPr txBox="1"/>
          <p:nvPr>
            <p:ph type="title"/>
          </p:nvPr>
        </p:nvSpPr>
        <p:spPr>
          <a:xfrm>
            <a:off x="1154954" y="699054"/>
            <a:ext cx="8761413" cy="706964"/>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Helvetica Neue"/>
              <a:buNone/>
            </a:pPr>
            <a:r>
              <a:rPr lang="en-US"/>
              <a:t>Webinar Sponsor</a:t>
            </a:r>
            <a:endParaRPr/>
          </a:p>
        </p:txBody>
      </p:sp>
      <p:sp>
        <p:nvSpPr>
          <p:cNvPr id="90" name="Google Shape;90;p11"/>
          <p:cNvSpPr txBox="1"/>
          <p:nvPr>
            <p:ph idx="1" type="body"/>
          </p:nvPr>
        </p:nvSpPr>
        <p:spPr>
          <a:xfrm>
            <a:off x="7400925" y="2733411"/>
            <a:ext cx="4419600" cy="309306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n-US" sz="2500"/>
              <a:t>Mark Spencer, COO</a:t>
            </a:r>
            <a:endParaRPr sz="2500"/>
          </a:p>
          <a:p>
            <a:pPr indent="0" lvl="0" marL="0" rtl="0" algn="l">
              <a:spcBef>
                <a:spcPts val="0"/>
              </a:spcBef>
              <a:spcAft>
                <a:spcPts val="0"/>
              </a:spcAft>
              <a:buClr>
                <a:schemeClr val="dk1"/>
              </a:buClr>
              <a:buSzPts val="1100"/>
              <a:buFont typeface="Arial"/>
              <a:buNone/>
            </a:pPr>
            <a:r>
              <a:rPr lang="en-US" sz="2500"/>
              <a:t>(858) 201-4732</a:t>
            </a:r>
            <a:endParaRPr sz="2500"/>
          </a:p>
          <a:p>
            <a:pPr indent="0" lvl="0" marL="0" rtl="0" algn="l">
              <a:spcBef>
                <a:spcPts val="0"/>
              </a:spcBef>
              <a:spcAft>
                <a:spcPts val="0"/>
              </a:spcAft>
              <a:buClr>
                <a:schemeClr val="dk1"/>
              </a:buClr>
              <a:buSzPts val="1100"/>
              <a:buFont typeface="Arial"/>
              <a:buNone/>
            </a:pPr>
            <a:r>
              <a:rPr lang="en-US" sz="2500"/>
              <a:t>mark@consumerfusion.com</a:t>
            </a:r>
            <a:endParaRPr sz="2500"/>
          </a:p>
          <a:p>
            <a:pPr indent="0" lvl="0" marL="0" rtl="0" algn="l">
              <a:spcBef>
                <a:spcPts val="0"/>
              </a:spcBef>
              <a:spcAft>
                <a:spcPts val="0"/>
              </a:spcAft>
              <a:buClr>
                <a:schemeClr val="dk1"/>
              </a:buClr>
              <a:buSzPts val="1100"/>
              <a:buFont typeface="Arial"/>
              <a:buNone/>
            </a:pPr>
            <a:r>
              <a:rPr lang="en-US" sz="2500"/>
              <a:t>www.consumerfusion.com</a:t>
            </a:r>
            <a:endParaRPr sz="2500"/>
          </a:p>
          <a:p>
            <a:pPr indent="0" lvl="0" marL="0" rtl="0" algn="l">
              <a:spcBef>
                <a:spcPts val="0"/>
              </a:spcBef>
              <a:spcAft>
                <a:spcPts val="0"/>
              </a:spcAft>
              <a:buSzPts val="2000"/>
              <a:buNone/>
            </a:pPr>
            <a:r>
              <a:t/>
            </a:r>
            <a:endParaRPr sz="2500"/>
          </a:p>
        </p:txBody>
      </p:sp>
      <p:sp>
        <p:nvSpPr>
          <p:cNvPr id="91" name="Google Shape;91;p11"/>
          <p:cNvSpPr/>
          <p:nvPr/>
        </p:nvSpPr>
        <p:spPr>
          <a:xfrm>
            <a:off x="0" y="5764697"/>
            <a:ext cx="12192000" cy="109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id="92" name="Google Shape;92;p11"/>
          <p:cNvPicPr preferRelativeResize="0"/>
          <p:nvPr/>
        </p:nvPicPr>
        <p:blipFill>
          <a:blip r:embed="rId3">
            <a:alphaModFix/>
          </a:blip>
          <a:stretch>
            <a:fillRect/>
          </a:stretch>
        </p:blipFill>
        <p:spPr>
          <a:xfrm>
            <a:off x="393025" y="2585309"/>
            <a:ext cx="6158950" cy="129314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9"/>
          <p:cNvSpPr txBox="1"/>
          <p:nvPr>
            <p:ph idx="1" type="body"/>
          </p:nvPr>
        </p:nvSpPr>
        <p:spPr>
          <a:xfrm>
            <a:off x="1744575" y="2189400"/>
            <a:ext cx="9263400" cy="28317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1000"/>
              </a:spcAft>
              <a:buNone/>
            </a:pPr>
            <a:r>
              <a:rPr lang="en-US" sz="4500">
                <a:solidFill>
                  <a:srgbClr val="003C6F"/>
                </a:solidFill>
              </a:rPr>
              <a:t>90% of consumers read business owner’s responses to negative reviews.</a:t>
            </a:r>
            <a:endParaRPr sz="4500">
              <a:solidFill>
                <a:srgbClr val="003C6F"/>
              </a:solidFill>
            </a:endParaRPr>
          </a:p>
        </p:txBody>
      </p:sp>
      <p:sp>
        <p:nvSpPr>
          <p:cNvPr id="216" name="Google Shape;216;p29"/>
          <p:cNvSpPr txBox="1"/>
          <p:nvPr/>
        </p:nvSpPr>
        <p:spPr>
          <a:xfrm>
            <a:off x="1744575" y="4651800"/>
            <a:ext cx="8079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3F3F3F"/>
                </a:solidFill>
                <a:latin typeface="Lato"/>
                <a:ea typeface="Lato"/>
                <a:cs typeface="Lato"/>
                <a:sym typeface="Lato"/>
              </a:rPr>
              <a:t>Source: 2021 Consumer Fusion Survey; How Negative Reviews Alter Potential Consumers</a:t>
            </a:r>
            <a:endParaRPr sz="1200">
              <a:solidFill>
                <a:srgbClr val="3F3F3F"/>
              </a:solidFill>
              <a:latin typeface="Lato"/>
              <a:ea typeface="Lato"/>
              <a:cs typeface="Lato"/>
              <a:sym typeface="Lato"/>
            </a:endParaRPr>
          </a:p>
        </p:txBody>
      </p:sp>
      <p:pic>
        <p:nvPicPr>
          <p:cNvPr id="217" name="Google Shape;217;p29"/>
          <p:cNvPicPr preferRelativeResize="0"/>
          <p:nvPr/>
        </p:nvPicPr>
        <p:blipFill>
          <a:blip r:embed="rId3">
            <a:alphaModFix/>
          </a:blip>
          <a:stretch>
            <a:fillRect/>
          </a:stretch>
        </p:blipFill>
        <p:spPr>
          <a:xfrm>
            <a:off x="571500" y="2146300"/>
            <a:ext cx="1082850" cy="10828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0"/>
          <p:cNvSpPr txBox="1"/>
          <p:nvPr>
            <p:ph idx="1" type="body"/>
          </p:nvPr>
        </p:nvSpPr>
        <p:spPr>
          <a:xfrm>
            <a:off x="1744575" y="2189400"/>
            <a:ext cx="9263400" cy="28317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15000"/>
              </a:lnSpc>
              <a:spcBef>
                <a:spcPts val="0"/>
              </a:spcBef>
              <a:spcAft>
                <a:spcPts val="1000"/>
              </a:spcAft>
              <a:buClr>
                <a:schemeClr val="dk1"/>
              </a:buClr>
              <a:buSzPts val="1018"/>
              <a:buFont typeface="Arial"/>
              <a:buNone/>
            </a:pPr>
            <a:r>
              <a:rPr lang="en-US" sz="4500">
                <a:solidFill>
                  <a:srgbClr val="003C6F"/>
                </a:solidFill>
              </a:rPr>
              <a:t>According to Yelp’s Data Science team, reviewers are 33% more likely to upgrade their review if you respond to a review within a day.</a:t>
            </a:r>
            <a:endParaRPr sz="4500">
              <a:solidFill>
                <a:srgbClr val="003C6F"/>
              </a:solidFill>
            </a:endParaRPr>
          </a:p>
        </p:txBody>
      </p:sp>
      <p:sp>
        <p:nvSpPr>
          <p:cNvPr id="223" name="Google Shape;223;p30"/>
          <p:cNvSpPr txBox="1"/>
          <p:nvPr/>
        </p:nvSpPr>
        <p:spPr>
          <a:xfrm>
            <a:off x="1744575" y="5262825"/>
            <a:ext cx="8079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3F3F3F"/>
                </a:solidFill>
                <a:latin typeface="Lato"/>
                <a:ea typeface="Lato"/>
                <a:cs typeface="Lato"/>
                <a:sym typeface="Lato"/>
              </a:rPr>
              <a:t>Source: https://blog.yelp.com/2017/03/responding-reviews-within-24-hours-boosts-upgrade-probability</a:t>
            </a:r>
            <a:endParaRPr sz="1200">
              <a:solidFill>
                <a:srgbClr val="3F3F3F"/>
              </a:solidFill>
              <a:latin typeface="Lato"/>
              <a:ea typeface="Lato"/>
              <a:cs typeface="Lato"/>
              <a:sym typeface="Lato"/>
            </a:endParaRPr>
          </a:p>
        </p:txBody>
      </p:sp>
      <p:pic>
        <p:nvPicPr>
          <p:cNvPr id="224" name="Google Shape;224;p30"/>
          <p:cNvPicPr preferRelativeResize="0"/>
          <p:nvPr/>
        </p:nvPicPr>
        <p:blipFill>
          <a:blip r:embed="rId3">
            <a:alphaModFix/>
          </a:blip>
          <a:stretch>
            <a:fillRect/>
          </a:stretch>
        </p:blipFill>
        <p:spPr>
          <a:xfrm>
            <a:off x="571500" y="2146300"/>
            <a:ext cx="1082850" cy="1082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1"/>
          <p:cNvSpPr txBox="1"/>
          <p:nvPr>
            <p:ph type="title"/>
          </p:nvPr>
        </p:nvSpPr>
        <p:spPr>
          <a:xfrm>
            <a:off x="1154954" y="699054"/>
            <a:ext cx="8761500" cy="7071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n-US" sz="4000"/>
              <a:t>Responding to Online Reviews</a:t>
            </a:r>
            <a:endParaRPr sz="4000"/>
          </a:p>
        </p:txBody>
      </p:sp>
      <p:sp>
        <p:nvSpPr>
          <p:cNvPr id="230" name="Google Shape;230;p31"/>
          <p:cNvSpPr txBox="1"/>
          <p:nvPr>
            <p:ph idx="1" type="body"/>
          </p:nvPr>
        </p:nvSpPr>
        <p:spPr>
          <a:xfrm>
            <a:off x="1002550" y="2180725"/>
            <a:ext cx="10049400" cy="3762900"/>
          </a:xfrm>
          <a:prstGeom prst="rect">
            <a:avLst/>
          </a:prstGeom>
          <a:noFill/>
          <a:ln>
            <a:noFill/>
          </a:ln>
        </p:spPr>
        <p:txBody>
          <a:bodyPr anchorCtr="0" anchor="t" bIns="45700" lIns="91425" spcFirstLastPara="1" rIns="91425" wrap="square" tIns="45700">
            <a:normAutofit fontScale="92500" lnSpcReduction="10000"/>
          </a:bodyPr>
          <a:lstStyle/>
          <a:p>
            <a:pPr indent="-388144" lvl="0" marL="457200" rtl="0" algn="l">
              <a:lnSpc>
                <a:spcPct val="115000"/>
              </a:lnSpc>
              <a:spcBef>
                <a:spcPts val="0"/>
              </a:spcBef>
              <a:spcAft>
                <a:spcPts val="0"/>
              </a:spcAft>
              <a:buClr>
                <a:schemeClr val="dk1"/>
              </a:buClr>
              <a:buSzPct val="100000"/>
              <a:buChar char="•"/>
            </a:pPr>
            <a:r>
              <a:rPr b="0" lang="en-US" sz="2716"/>
              <a:t>Best Practices for review responses:</a:t>
            </a:r>
            <a:endParaRPr b="0" sz="2716"/>
          </a:p>
          <a:p>
            <a:pPr indent="-371083" lvl="1" marL="914400" rtl="0" algn="l">
              <a:lnSpc>
                <a:spcPct val="115000"/>
              </a:lnSpc>
              <a:spcBef>
                <a:spcPts val="1000"/>
              </a:spcBef>
              <a:spcAft>
                <a:spcPts val="0"/>
              </a:spcAft>
              <a:buClr>
                <a:schemeClr val="dk1"/>
              </a:buClr>
              <a:buSzPct val="100000"/>
              <a:buChar char="•"/>
            </a:pPr>
            <a:r>
              <a:rPr lang="en-US" sz="2425"/>
              <a:t>Respond to all of your reviews, both positive and negative.</a:t>
            </a:r>
            <a:endParaRPr sz="2425"/>
          </a:p>
          <a:p>
            <a:pPr indent="-371083" lvl="1" marL="914400" rtl="0" algn="l">
              <a:lnSpc>
                <a:spcPct val="115000"/>
              </a:lnSpc>
              <a:spcBef>
                <a:spcPts val="1000"/>
              </a:spcBef>
              <a:spcAft>
                <a:spcPts val="0"/>
              </a:spcAft>
              <a:buClr>
                <a:schemeClr val="dk1"/>
              </a:buClr>
              <a:buSzPct val="100000"/>
              <a:buChar char="•"/>
            </a:pPr>
            <a:r>
              <a:rPr lang="en-US" sz="2425"/>
              <a:t>Respond within 24 - 48 hours of a new review. </a:t>
            </a:r>
            <a:endParaRPr sz="2425"/>
          </a:p>
          <a:p>
            <a:pPr indent="-371083" lvl="1" marL="914400" rtl="0" algn="l">
              <a:lnSpc>
                <a:spcPct val="115000"/>
              </a:lnSpc>
              <a:spcBef>
                <a:spcPts val="1000"/>
              </a:spcBef>
              <a:spcAft>
                <a:spcPts val="0"/>
              </a:spcAft>
              <a:buClr>
                <a:schemeClr val="dk1"/>
              </a:buClr>
              <a:buSzPct val="100000"/>
              <a:buChar char="•"/>
            </a:pPr>
            <a:r>
              <a:rPr lang="en-US" sz="2425"/>
              <a:t>Include keywords and categories to boost your Local SEO.</a:t>
            </a:r>
            <a:endParaRPr sz="2425"/>
          </a:p>
          <a:p>
            <a:pPr indent="-371083" lvl="1" marL="914400" rtl="0" algn="l">
              <a:lnSpc>
                <a:spcPct val="115000"/>
              </a:lnSpc>
              <a:spcBef>
                <a:spcPts val="1000"/>
              </a:spcBef>
              <a:spcAft>
                <a:spcPts val="0"/>
              </a:spcAft>
              <a:buClr>
                <a:schemeClr val="dk1"/>
              </a:buClr>
              <a:buSzPct val="100000"/>
              <a:buChar char="•"/>
            </a:pPr>
            <a:r>
              <a:rPr lang="en-US" sz="2425"/>
              <a:t>To respond to a positive review, all it takes is a sentence or two to express your gratitude.</a:t>
            </a:r>
            <a:endParaRPr sz="2425"/>
          </a:p>
          <a:p>
            <a:pPr indent="-357822" lvl="1" marL="914400" rtl="0" algn="l">
              <a:lnSpc>
                <a:spcPct val="115000"/>
              </a:lnSpc>
              <a:spcBef>
                <a:spcPts val="1000"/>
              </a:spcBef>
              <a:spcAft>
                <a:spcPts val="0"/>
              </a:spcAft>
              <a:buClr>
                <a:schemeClr val="dk1"/>
              </a:buClr>
              <a:buSzPct val="90693"/>
              <a:buChar char="•"/>
            </a:pPr>
            <a:r>
              <a:rPr lang="en-US" sz="2425"/>
              <a:t>Responding to negative reviews requires a more careful approach</a:t>
            </a:r>
            <a:r>
              <a:rPr lang="en-US" sz="2200"/>
              <a:t>.</a:t>
            </a:r>
            <a:endParaRPr sz="2200">
              <a:solidFill>
                <a:srgbClr val="38761D"/>
              </a:solidFill>
            </a:endParaRPr>
          </a:p>
          <a:p>
            <a:pPr indent="0" lvl="0" marL="0" rtl="0" algn="l">
              <a:lnSpc>
                <a:spcPct val="115000"/>
              </a:lnSpc>
              <a:spcBef>
                <a:spcPts val="0"/>
              </a:spcBef>
              <a:spcAft>
                <a:spcPts val="0"/>
              </a:spcAft>
              <a:buNone/>
            </a:pPr>
            <a:r>
              <a:t/>
            </a:r>
            <a:endParaRPr b="0" sz="25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2"/>
          <p:cNvSpPr txBox="1"/>
          <p:nvPr>
            <p:ph type="title"/>
          </p:nvPr>
        </p:nvSpPr>
        <p:spPr>
          <a:xfrm>
            <a:off x="1154954" y="699054"/>
            <a:ext cx="8761500" cy="7071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n-US" sz="4000"/>
              <a:t>Responding to Online Reviews</a:t>
            </a:r>
            <a:endParaRPr sz="4000"/>
          </a:p>
        </p:txBody>
      </p:sp>
      <p:sp>
        <p:nvSpPr>
          <p:cNvPr id="236" name="Google Shape;236;p32"/>
          <p:cNvSpPr txBox="1"/>
          <p:nvPr>
            <p:ph idx="1" type="body"/>
          </p:nvPr>
        </p:nvSpPr>
        <p:spPr>
          <a:xfrm>
            <a:off x="1002550" y="2180725"/>
            <a:ext cx="10049400" cy="4090800"/>
          </a:xfrm>
          <a:prstGeom prst="rect">
            <a:avLst/>
          </a:prstGeom>
          <a:noFill/>
          <a:ln>
            <a:noFill/>
          </a:ln>
        </p:spPr>
        <p:txBody>
          <a:bodyPr anchorCtr="0" anchor="t" bIns="45700" lIns="91425" spcFirstLastPara="1" rIns="91425" wrap="square" tIns="45700">
            <a:normAutofit lnSpcReduction="10000"/>
          </a:bodyPr>
          <a:lstStyle/>
          <a:p>
            <a:pPr indent="-387350" lvl="0" marL="457200" rtl="0" algn="l">
              <a:lnSpc>
                <a:spcPct val="115000"/>
              </a:lnSpc>
              <a:spcBef>
                <a:spcPts val="0"/>
              </a:spcBef>
              <a:spcAft>
                <a:spcPts val="0"/>
              </a:spcAft>
              <a:buClr>
                <a:schemeClr val="dk1"/>
              </a:buClr>
              <a:buSzPts val="2500"/>
              <a:buChar char="•"/>
            </a:pPr>
            <a:r>
              <a:rPr b="0" lang="en-US" sz="2500"/>
              <a:t>Best Practices for Responding to Negative Reviews:</a:t>
            </a:r>
            <a:endParaRPr b="0" sz="2500"/>
          </a:p>
          <a:p>
            <a:pPr indent="-368300" lvl="1" marL="914400" rtl="0" algn="l">
              <a:lnSpc>
                <a:spcPct val="115000"/>
              </a:lnSpc>
              <a:spcBef>
                <a:spcPts val="1000"/>
              </a:spcBef>
              <a:spcAft>
                <a:spcPts val="0"/>
              </a:spcAft>
              <a:buClr>
                <a:schemeClr val="dk1"/>
              </a:buClr>
              <a:buSzPts val="2200"/>
              <a:buChar char="•"/>
            </a:pPr>
            <a:r>
              <a:rPr lang="en-US" sz="2200"/>
              <a:t>Express that you are empathetic without directly admitting fault.</a:t>
            </a:r>
            <a:endParaRPr sz="2200"/>
          </a:p>
          <a:p>
            <a:pPr indent="-368300" lvl="1" marL="914400" rtl="0" algn="l">
              <a:lnSpc>
                <a:spcPct val="115000"/>
              </a:lnSpc>
              <a:spcBef>
                <a:spcPts val="1000"/>
              </a:spcBef>
              <a:spcAft>
                <a:spcPts val="0"/>
              </a:spcAft>
              <a:buClr>
                <a:schemeClr val="dk1"/>
              </a:buClr>
              <a:buSzPts val="2200"/>
              <a:buChar char="•"/>
            </a:pPr>
            <a:r>
              <a:rPr lang="en-US" sz="2200"/>
              <a:t>Find a way to take the conversation offline by offering to reach out to the unhappy customer privately. It’s possible to work with the customer to get them to update or remove their review</a:t>
            </a:r>
            <a:endParaRPr sz="2200"/>
          </a:p>
          <a:p>
            <a:pPr indent="-368298" lvl="2" marL="1371600" rtl="0" algn="l">
              <a:lnSpc>
                <a:spcPct val="115000"/>
              </a:lnSpc>
              <a:spcBef>
                <a:spcPts val="1000"/>
              </a:spcBef>
              <a:spcAft>
                <a:spcPts val="0"/>
              </a:spcAft>
              <a:buSzPts val="2200"/>
              <a:buChar char="•"/>
            </a:pPr>
            <a:r>
              <a:rPr lang="en-US" sz="2200"/>
              <a:t>Include a contact email or phone number in the response</a:t>
            </a:r>
            <a:endParaRPr sz="2200"/>
          </a:p>
          <a:p>
            <a:pPr indent="-368298" lvl="2" marL="1371600" rtl="0" algn="l">
              <a:lnSpc>
                <a:spcPct val="115000"/>
              </a:lnSpc>
              <a:spcBef>
                <a:spcPts val="1000"/>
              </a:spcBef>
              <a:spcAft>
                <a:spcPts val="0"/>
              </a:spcAft>
              <a:buSzPts val="2200"/>
              <a:buChar char="•"/>
            </a:pPr>
            <a:r>
              <a:rPr lang="en-US" sz="2200"/>
              <a:t>Privately message the customer (only available via Yelp)</a:t>
            </a:r>
            <a:endParaRPr sz="2200"/>
          </a:p>
          <a:p>
            <a:pPr indent="-368300" lvl="1" marL="914400" rtl="0" algn="l">
              <a:lnSpc>
                <a:spcPct val="115000"/>
              </a:lnSpc>
              <a:spcBef>
                <a:spcPts val="1000"/>
              </a:spcBef>
              <a:spcAft>
                <a:spcPts val="1000"/>
              </a:spcAft>
              <a:buClr>
                <a:schemeClr val="dk1"/>
              </a:buClr>
              <a:buSzPts val="2200"/>
              <a:buChar char="•"/>
            </a:pPr>
            <a:r>
              <a:rPr lang="en-US" sz="2200"/>
              <a:t>Be aware that customers pay attention to the way businesses handle their responses.</a:t>
            </a:r>
            <a:endParaRPr sz="22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3"/>
          <p:cNvSpPr txBox="1"/>
          <p:nvPr>
            <p:ph type="title"/>
          </p:nvPr>
        </p:nvSpPr>
        <p:spPr>
          <a:xfrm>
            <a:off x="1154954" y="699054"/>
            <a:ext cx="8761500" cy="7071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n-US" sz="4000"/>
              <a:t>Responding to Online Reviews</a:t>
            </a:r>
            <a:endParaRPr sz="4000"/>
          </a:p>
        </p:txBody>
      </p:sp>
      <p:sp>
        <p:nvSpPr>
          <p:cNvPr id="242" name="Google Shape;242;p33"/>
          <p:cNvSpPr txBox="1"/>
          <p:nvPr/>
        </p:nvSpPr>
        <p:spPr>
          <a:xfrm>
            <a:off x="1154950" y="2264425"/>
            <a:ext cx="2775600" cy="7071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1000"/>
              </a:spcAft>
              <a:buNone/>
            </a:pPr>
            <a:r>
              <a:rPr b="1" lang="en-US" sz="2500">
                <a:solidFill>
                  <a:srgbClr val="000000"/>
                </a:solidFill>
                <a:latin typeface="Helvetica Neue"/>
                <a:ea typeface="Helvetica Neue"/>
                <a:cs typeface="Helvetica Neue"/>
                <a:sym typeface="Helvetica Neue"/>
              </a:rPr>
              <a:t>What </a:t>
            </a:r>
            <a:r>
              <a:rPr b="1" lang="en-US" sz="2500" u="sng">
                <a:solidFill>
                  <a:srgbClr val="000000"/>
                </a:solidFill>
                <a:latin typeface="Helvetica Neue"/>
                <a:ea typeface="Helvetica Neue"/>
                <a:cs typeface="Helvetica Neue"/>
                <a:sym typeface="Helvetica Neue"/>
              </a:rPr>
              <a:t>Not</a:t>
            </a:r>
            <a:r>
              <a:rPr b="1" lang="en-US" sz="2500">
                <a:solidFill>
                  <a:srgbClr val="000000"/>
                </a:solidFill>
                <a:latin typeface="Helvetica Neue"/>
                <a:ea typeface="Helvetica Neue"/>
                <a:cs typeface="Helvetica Neue"/>
                <a:sym typeface="Helvetica Neue"/>
              </a:rPr>
              <a:t> to Do</a:t>
            </a:r>
            <a:endParaRPr b="1" sz="2500">
              <a:solidFill>
                <a:srgbClr val="000000"/>
              </a:solidFill>
              <a:latin typeface="Helvetica Neue"/>
              <a:ea typeface="Helvetica Neue"/>
              <a:cs typeface="Helvetica Neue"/>
              <a:sym typeface="Helvetica Neue"/>
            </a:endParaRPr>
          </a:p>
        </p:txBody>
      </p:sp>
      <p:pic>
        <p:nvPicPr>
          <p:cNvPr id="243" name="Google Shape;243;p33"/>
          <p:cNvPicPr preferRelativeResize="0"/>
          <p:nvPr/>
        </p:nvPicPr>
        <p:blipFill rotWithShape="1">
          <a:blip r:embed="rId3">
            <a:alphaModFix/>
          </a:blip>
          <a:srcRect b="0" l="0" r="0" t="0"/>
          <a:stretch/>
        </p:blipFill>
        <p:spPr>
          <a:xfrm>
            <a:off x="3930550" y="1866900"/>
            <a:ext cx="4025775" cy="45460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4"/>
          <p:cNvSpPr txBox="1"/>
          <p:nvPr>
            <p:ph type="title"/>
          </p:nvPr>
        </p:nvSpPr>
        <p:spPr>
          <a:xfrm>
            <a:off x="1154954" y="699054"/>
            <a:ext cx="8761500" cy="7071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n-US" sz="4000"/>
              <a:t>Responding to Online Reviews</a:t>
            </a:r>
            <a:endParaRPr sz="4000"/>
          </a:p>
        </p:txBody>
      </p:sp>
      <p:sp>
        <p:nvSpPr>
          <p:cNvPr id="249" name="Google Shape;249;p34"/>
          <p:cNvSpPr txBox="1"/>
          <p:nvPr/>
        </p:nvSpPr>
        <p:spPr>
          <a:xfrm>
            <a:off x="1154950" y="2264425"/>
            <a:ext cx="3341700" cy="7071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1000"/>
              </a:spcAft>
              <a:buNone/>
            </a:pPr>
            <a:r>
              <a:rPr b="1" lang="en-US" sz="2500">
                <a:solidFill>
                  <a:srgbClr val="000000"/>
                </a:solidFill>
                <a:latin typeface="Helvetica Neue"/>
                <a:ea typeface="Helvetica Neue"/>
                <a:cs typeface="Helvetica Neue"/>
                <a:sym typeface="Helvetica Neue"/>
              </a:rPr>
              <a:t>What You </a:t>
            </a:r>
            <a:r>
              <a:rPr b="1" lang="en-US" sz="2500" u="sng">
                <a:solidFill>
                  <a:srgbClr val="000000"/>
                </a:solidFill>
                <a:latin typeface="Helvetica Neue"/>
                <a:ea typeface="Helvetica Neue"/>
                <a:cs typeface="Helvetica Neue"/>
                <a:sym typeface="Helvetica Neue"/>
              </a:rPr>
              <a:t>Should</a:t>
            </a:r>
            <a:r>
              <a:rPr b="1" lang="en-US" sz="2500">
                <a:solidFill>
                  <a:srgbClr val="000000"/>
                </a:solidFill>
                <a:latin typeface="Helvetica Neue"/>
                <a:ea typeface="Helvetica Neue"/>
                <a:cs typeface="Helvetica Neue"/>
                <a:sym typeface="Helvetica Neue"/>
              </a:rPr>
              <a:t> Do</a:t>
            </a:r>
            <a:endParaRPr b="1" sz="2500">
              <a:solidFill>
                <a:srgbClr val="000000"/>
              </a:solidFill>
              <a:latin typeface="Helvetica Neue"/>
              <a:ea typeface="Helvetica Neue"/>
              <a:cs typeface="Helvetica Neue"/>
              <a:sym typeface="Helvetica Neue"/>
            </a:endParaRPr>
          </a:p>
        </p:txBody>
      </p:sp>
      <p:pic>
        <p:nvPicPr>
          <p:cNvPr id="250" name="Google Shape;250;p34"/>
          <p:cNvPicPr preferRelativeResize="0"/>
          <p:nvPr/>
        </p:nvPicPr>
        <p:blipFill rotWithShape="1">
          <a:blip r:embed="rId3">
            <a:alphaModFix/>
          </a:blip>
          <a:srcRect b="980" l="0" r="0" t="990"/>
          <a:stretch/>
        </p:blipFill>
        <p:spPr>
          <a:xfrm>
            <a:off x="4716600" y="2089324"/>
            <a:ext cx="3072801" cy="445284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5"/>
          <p:cNvSpPr txBox="1"/>
          <p:nvPr>
            <p:ph type="title"/>
          </p:nvPr>
        </p:nvSpPr>
        <p:spPr>
          <a:xfrm>
            <a:off x="1154954" y="699054"/>
            <a:ext cx="8761500" cy="7071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n-US" sz="4000"/>
              <a:t>Responding to Online Reviews</a:t>
            </a:r>
            <a:endParaRPr sz="4000"/>
          </a:p>
        </p:txBody>
      </p:sp>
      <p:sp>
        <p:nvSpPr>
          <p:cNvPr id="256" name="Google Shape;256;p35"/>
          <p:cNvSpPr txBox="1"/>
          <p:nvPr>
            <p:ph idx="1" type="body"/>
          </p:nvPr>
        </p:nvSpPr>
        <p:spPr>
          <a:xfrm>
            <a:off x="1002550" y="2180725"/>
            <a:ext cx="10049400" cy="4120800"/>
          </a:xfrm>
          <a:prstGeom prst="rect">
            <a:avLst/>
          </a:prstGeom>
          <a:noFill/>
          <a:ln>
            <a:noFill/>
          </a:ln>
        </p:spPr>
        <p:txBody>
          <a:bodyPr anchorCtr="0" anchor="t" bIns="45700" lIns="91425" spcFirstLastPara="1" rIns="91425" wrap="square" tIns="45700">
            <a:normAutofit/>
          </a:bodyPr>
          <a:lstStyle/>
          <a:p>
            <a:pPr indent="-387350" lvl="0" marL="457200" rtl="0" algn="l">
              <a:lnSpc>
                <a:spcPct val="115000"/>
              </a:lnSpc>
              <a:spcBef>
                <a:spcPts val="1000"/>
              </a:spcBef>
              <a:spcAft>
                <a:spcPts val="0"/>
              </a:spcAft>
              <a:buClr>
                <a:schemeClr val="dk1"/>
              </a:buClr>
              <a:buSzPts val="2500"/>
              <a:buChar char="•"/>
            </a:pPr>
            <a:r>
              <a:rPr b="0" lang="en-US" sz="2500"/>
              <a:t>Don’t neglect employee review sites like Glassdoor and Indeed.</a:t>
            </a:r>
            <a:endParaRPr b="0" sz="2500"/>
          </a:p>
          <a:p>
            <a:pPr indent="-387350" lvl="0" marL="457200" rtl="0" algn="l">
              <a:lnSpc>
                <a:spcPct val="115000"/>
              </a:lnSpc>
              <a:spcBef>
                <a:spcPts val="1000"/>
              </a:spcBef>
              <a:spcAft>
                <a:spcPts val="0"/>
              </a:spcAft>
              <a:buClr>
                <a:schemeClr val="dk1"/>
              </a:buClr>
              <a:buSzPts val="2500"/>
              <a:buChar char="•"/>
            </a:pPr>
            <a:r>
              <a:rPr b="0" lang="en-US" sz="2500"/>
              <a:t>Potential new employees are looking you up online and addressing false negative content can improve your star rating on these sites. </a:t>
            </a:r>
            <a:endParaRPr b="0" sz="2500"/>
          </a:p>
          <a:p>
            <a:pPr indent="-387350" lvl="0" marL="457200" rtl="0" algn="l">
              <a:lnSpc>
                <a:spcPct val="115000"/>
              </a:lnSpc>
              <a:spcBef>
                <a:spcPts val="1000"/>
              </a:spcBef>
              <a:spcAft>
                <a:spcPts val="1000"/>
              </a:spcAft>
              <a:buClr>
                <a:schemeClr val="dk1"/>
              </a:buClr>
              <a:buSzPts val="2500"/>
              <a:buChar char="•"/>
            </a:pPr>
            <a:r>
              <a:rPr b="0" lang="en-US" sz="2500"/>
              <a:t>It’s important to prioritize the reviews on your corporate location pages. They can typically become a sounding board for bad experiences but in many cases these reviews violate the terms &amp; conditions and can be removed.</a:t>
            </a:r>
            <a:endParaRPr b="0" sz="25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6"/>
          <p:cNvSpPr txBox="1"/>
          <p:nvPr>
            <p:ph type="title"/>
          </p:nvPr>
        </p:nvSpPr>
        <p:spPr>
          <a:xfrm>
            <a:off x="1154954" y="699054"/>
            <a:ext cx="8761500" cy="7071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n-US" sz="4000"/>
              <a:t>Key Takeaways</a:t>
            </a:r>
            <a:endParaRPr sz="4000"/>
          </a:p>
        </p:txBody>
      </p:sp>
      <p:sp>
        <p:nvSpPr>
          <p:cNvPr id="262" name="Google Shape;262;p36"/>
          <p:cNvSpPr txBox="1"/>
          <p:nvPr>
            <p:ph idx="1" type="body"/>
          </p:nvPr>
        </p:nvSpPr>
        <p:spPr>
          <a:xfrm>
            <a:off x="1002550" y="2180725"/>
            <a:ext cx="10049400" cy="4120800"/>
          </a:xfrm>
          <a:prstGeom prst="rect">
            <a:avLst/>
          </a:prstGeom>
          <a:noFill/>
          <a:ln>
            <a:noFill/>
          </a:ln>
        </p:spPr>
        <p:txBody>
          <a:bodyPr anchorCtr="0" anchor="t" bIns="45700" lIns="91425" spcFirstLastPara="1" rIns="91425" wrap="square" tIns="45700">
            <a:normAutofit/>
          </a:bodyPr>
          <a:lstStyle/>
          <a:p>
            <a:pPr indent="-374650" lvl="0" marL="457200" rtl="0" algn="l">
              <a:lnSpc>
                <a:spcPct val="115000"/>
              </a:lnSpc>
              <a:spcBef>
                <a:spcPts val="0"/>
              </a:spcBef>
              <a:spcAft>
                <a:spcPts val="0"/>
              </a:spcAft>
              <a:buClr>
                <a:schemeClr val="dk1"/>
              </a:buClr>
              <a:buSzPts val="2300"/>
              <a:buAutoNum type="arabicPeriod"/>
            </a:pPr>
            <a:r>
              <a:rPr b="0" lang="en-US" sz="2300"/>
              <a:t>Negative reviews that violate terms &amp; conditions </a:t>
            </a:r>
            <a:r>
              <a:rPr b="0" lang="en-US" sz="2300" u="sng"/>
              <a:t>can be</a:t>
            </a:r>
            <a:r>
              <a:rPr b="0" lang="en-US" sz="2300"/>
              <a:t> disputed and removed from review sites.</a:t>
            </a:r>
            <a:endParaRPr b="0" sz="2300"/>
          </a:p>
          <a:p>
            <a:pPr indent="-374650" lvl="0" marL="457200" rtl="0" algn="l">
              <a:lnSpc>
                <a:spcPct val="115000"/>
              </a:lnSpc>
              <a:spcBef>
                <a:spcPts val="1000"/>
              </a:spcBef>
              <a:spcAft>
                <a:spcPts val="0"/>
              </a:spcAft>
              <a:buClr>
                <a:schemeClr val="dk1"/>
              </a:buClr>
              <a:buSzPts val="2300"/>
              <a:buAutoNum type="arabicPeriod"/>
            </a:pPr>
            <a:r>
              <a:rPr b="0" lang="en-US" sz="2300"/>
              <a:t>It’s important to leave an owner’s response on your negative reviews along with your positive reviews.</a:t>
            </a:r>
            <a:endParaRPr b="0" sz="2300"/>
          </a:p>
          <a:p>
            <a:pPr indent="-374650" lvl="0" marL="457200" rtl="0" algn="l">
              <a:lnSpc>
                <a:spcPct val="115000"/>
              </a:lnSpc>
              <a:spcBef>
                <a:spcPts val="1000"/>
              </a:spcBef>
              <a:spcAft>
                <a:spcPts val="0"/>
              </a:spcAft>
              <a:buClr>
                <a:schemeClr val="dk1"/>
              </a:buClr>
              <a:buSzPts val="2300"/>
              <a:buAutoNum type="arabicPeriod"/>
            </a:pPr>
            <a:r>
              <a:rPr b="0" lang="en-US" sz="2300"/>
              <a:t>Customers are paying attention to how you respond to your online reviews.</a:t>
            </a:r>
            <a:endParaRPr b="0" sz="2300"/>
          </a:p>
          <a:p>
            <a:pPr indent="-374650" lvl="0" marL="457200" rtl="0" algn="l">
              <a:lnSpc>
                <a:spcPct val="115000"/>
              </a:lnSpc>
              <a:spcBef>
                <a:spcPts val="1000"/>
              </a:spcBef>
              <a:spcAft>
                <a:spcPts val="1000"/>
              </a:spcAft>
              <a:buClr>
                <a:schemeClr val="dk1"/>
              </a:buClr>
              <a:buSzPts val="2300"/>
              <a:buAutoNum type="arabicPeriod"/>
            </a:pPr>
            <a:r>
              <a:rPr b="0" lang="en-US" sz="2300"/>
              <a:t>Negative reviews don’t only affect a loss of business from new customers but could also affect new hires and new franchise sales as well.</a:t>
            </a:r>
            <a:endParaRPr b="0" sz="23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7"/>
          <p:cNvSpPr/>
          <p:nvPr/>
        </p:nvSpPr>
        <p:spPr>
          <a:xfrm>
            <a:off x="1" y="0"/>
            <a:ext cx="12192000" cy="181592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68" name="Google Shape;268;p37"/>
          <p:cNvSpPr txBox="1"/>
          <p:nvPr/>
        </p:nvSpPr>
        <p:spPr>
          <a:xfrm>
            <a:off x="4578589" y="2722036"/>
            <a:ext cx="8761413" cy="706964"/>
          </a:xfrm>
          <a:prstGeom prst="rect">
            <a:avLst/>
          </a:prstGeom>
          <a:noFill/>
          <a:ln>
            <a:noFill/>
          </a:ln>
        </p:spPr>
        <p:txBody>
          <a:bodyPr anchorCtr="0" anchor="ctr" bIns="45700" lIns="91425" spcFirstLastPara="1" rIns="91425" wrap="square" tIns="45700">
            <a:normAutofit fontScale="90000" lnSpcReduction="10000"/>
          </a:bodyPr>
          <a:lstStyle/>
          <a:p>
            <a:pPr indent="0" lvl="0" marL="0" marR="0" rtl="0" algn="l">
              <a:spcBef>
                <a:spcPts val="0"/>
              </a:spcBef>
              <a:spcAft>
                <a:spcPts val="0"/>
              </a:spcAft>
              <a:buClr>
                <a:srgbClr val="003C6F"/>
              </a:buClr>
              <a:buSzPct val="100000"/>
              <a:buFont typeface="Helvetica Neue"/>
              <a:buNone/>
            </a:pPr>
            <a:r>
              <a:rPr b="0" i="0" lang="en-US" sz="4500">
                <a:solidFill>
                  <a:srgbClr val="003C6F"/>
                </a:solidFill>
                <a:latin typeface="Helvetica Neue"/>
                <a:ea typeface="Helvetica Neue"/>
                <a:cs typeface="Helvetica Neue"/>
                <a:sym typeface="Helvetica Neue"/>
              </a:rPr>
              <a:t>Questions?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8"/>
          <p:cNvSpPr/>
          <p:nvPr/>
        </p:nvSpPr>
        <p:spPr>
          <a:xfrm>
            <a:off x="1" y="0"/>
            <a:ext cx="12192000" cy="181592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74" name="Google Shape;274;p38"/>
          <p:cNvSpPr txBox="1"/>
          <p:nvPr/>
        </p:nvSpPr>
        <p:spPr>
          <a:xfrm>
            <a:off x="3213428" y="2712454"/>
            <a:ext cx="8761413" cy="706964"/>
          </a:xfrm>
          <a:prstGeom prst="rect">
            <a:avLst/>
          </a:prstGeom>
          <a:noFill/>
          <a:ln>
            <a:noFill/>
          </a:ln>
        </p:spPr>
        <p:txBody>
          <a:bodyPr anchorCtr="0" anchor="ctr" bIns="45700" lIns="91425" spcFirstLastPara="1" rIns="91425" wrap="square" tIns="45700">
            <a:normAutofit fontScale="90000" lnSpcReduction="10000"/>
          </a:bodyPr>
          <a:lstStyle/>
          <a:p>
            <a:pPr indent="0" lvl="0" marL="0" marR="0" rtl="0" algn="l">
              <a:spcBef>
                <a:spcPts val="0"/>
              </a:spcBef>
              <a:spcAft>
                <a:spcPts val="0"/>
              </a:spcAft>
              <a:buClr>
                <a:srgbClr val="003C6F"/>
              </a:buClr>
              <a:buSzPct val="100000"/>
              <a:buFont typeface="Helvetica Neue"/>
              <a:buNone/>
            </a:pPr>
            <a:r>
              <a:rPr b="0" i="0" lang="en-US" sz="4500">
                <a:solidFill>
                  <a:srgbClr val="003C6F"/>
                </a:solidFill>
                <a:latin typeface="Helvetica Neue"/>
                <a:ea typeface="Helvetica Neue"/>
                <a:cs typeface="Helvetica Neue"/>
                <a:sym typeface="Helvetica Neue"/>
              </a:rPr>
              <a:t>Thank you for attending!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2"/>
          <p:cNvSpPr txBox="1"/>
          <p:nvPr>
            <p:ph type="title"/>
          </p:nvPr>
        </p:nvSpPr>
        <p:spPr>
          <a:xfrm>
            <a:off x="1154954" y="699054"/>
            <a:ext cx="8761413" cy="706964"/>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Helvetica Neue"/>
              <a:buNone/>
            </a:pPr>
            <a:r>
              <a:rPr lang="en-US"/>
              <a:t>Speakers</a:t>
            </a:r>
            <a:endParaRPr/>
          </a:p>
        </p:txBody>
      </p:sp>
      <p:sp>
        <p:nvSpPr>
          <p:cNvPr id="98" name="Google Shape;98;p12"/>
          <p:cNvSpPr txBox="1"/>
          <p:nvPr/>
        </p:nvSpPr>
        <p:spPr>
          <a:xfrm>
            <a:off x="2234125" y="4156623"/>
            <a:ext cx="3732600" cy="23196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b="1" lang="en-US" sz="2400">
                <a:latin typeface="Helvetica Neue"/>
                <a:ea typeface="Helvetica Neue"/>
                <a:cs typeface="Helvetica Neue"/>
                <a:sym typeface="Helvetica Neue"/>
              </a:rPr>
              <a:t>Brynn Gibbs</a:t>
            </a:r>
            <a:endParaRPr b="1" sz="2400">
              <a:latin typeface="Helvetica Neue"/>
              <a:ea typeface="Helvetica Neue"/>
              <a:cs typeface="Helvetica Neue"/>
              <a:sym typeface="Helvetica Neue"/>
            </a:endParaRPr>
          </a:p>
          <a:p>
            <a:pPr indent="0" lvl="0" marL="0" rtl="0" algn="l">
              <a:spcBef>
                <a:spcPts val="1000"/>
              </a:spcBef>
              <a:spcAft>
                <a:spcPts val="0"/>
              </a:spcAft>
              <a:buClr>
                <a:schemeClr val="dk1"/>
              </a:buClr>
              <a:buSzPts val="1100"/>
              <a:buFont typeface="Arial"/>
              <a:buNone/>
            </a:pPr>
            <a:r>
              <a:rPr b="1" lang="en-US" sz="2400">
                <a:latin typeface="Helvetica Neue"/>
                <a:ea typeface="Helvetica Neue"/>
                <a:cs typeface="Helvetica Neue"/>
                <a:sym typeface="Helvetica Neue"/>
              </a:rPr>
              <a:t>Founder &amp; CEO</a:t>
            </a:r>
            <a:endParaRPr b="1" sz="2000">
              <a:latin typeface="Helvetica Neue"/>
              <a:ea typeface="Helvetica Neue"/>
              <a:cs typeface="Helvetica Neue"/>
              <a:sym typeface="Helvetica Neue"/>
            </a:endParaRPr>
          </a:p>
          <a:p>
            <a:pPr indent="0" lvl="0" marL="0" rtl="0" algn="l">
              <a:spcBef>
                <a:spcPts val="1000"/>
              </a:spcBef>
              <a:spcAft>
                <a:spcPts val="0"/>
              </a:spcAft>
              <a:buClr>
                <a:schemeClr val="dk1"/>
              </a:buClr>
              <a:buSzPts val="1100"/>
              <a:buFont typeface="Arial"/>
              <a:buNone/>
            </a:pPr>
            <a:r>
              <a:rPr lang="en-US" sz="1800">
                <a:latin typeface="Helvetica Neue"/>
                <a:ea typeface="Helvetica Neue"/>
                <a:cs typeface="Helvetica Neue"/>
                <a:sym typeface="Helvetica Neue"/>
              </a:rPr>
              <a:t>brynn@consumerfusion.com</a:t>
            </a:r>
            <a:endParaRPr sz="1800">
              <a:latin typeface="Helvetica Neue"/>
              <a:ea typeface="Helvetica Neue"/>
              <a:cs typeface="Helvetica Neue"/>
              <a:sym typeface="Helvetica Neue"/>
            </a:endParaRPr>
          </a:p>
          <a:p>
            <a:pPr indent="0" lvl="0" marL="0" rtl="0" algn="l">
              <a:spcBef>
                <a:spcPts val="1000"/>
              </a:spcBef>
              <a:spcAft>
                <a:spcPts val="0"/>
              </a:spcAft>
              <a:buNone/>
            </a:pPr>
            <a:r>
              <a:rPr lang="en-US" sz="1800">
                <a:latin typeface="Helvetica Neue"/>
                <a:ea typeface="Helvetica Neue"/>
                <a:cs typeface="Helvetica Neue"/>
                <a:sym typeface="Helvetica Neue"/>
              </a:rPr>
              <a:t>(800) 381-9987</a:t>
            </a:r>
            <a:endParaRPr sz="1800">
              <a:latin typeface="Helvetica Neue"/>
              <a:ea typeface="Helvetica Neue"/>
              <a:cs typeface="Helvetica Neue"/>
              <a:sym typeface="Helvetica Neue"/>
            </a:endParaRPr>
          </a:p>
        </p:txBody>
      </p:sp>
      <p:sp>
        <p:nvSpPr>
          <p:cNvPr id="99" name="Google Shape;99;p12"/>
          <p:cNvSpPr txBox="1"/>
          <p:nvPr/>
        </p:nvSpPr>
        <p:spPr>
          <a:xfrm>
            <a:off x="5831375" y="4156623"/>
            <a:ext cx="3732600" cy="23196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b="1" lang="en-US" sz="2200">
                <a:solidFill>
                  <a:schemeClr val="dk1"/>
                </a:solidFill>
                <a:latin typeface="Helvetica Neue"/>
                <a:ea typeface="Helvetica Neue"/>
                <a:cs typeface="Helvetica Neue"/>
                <a:sym typeface="Helvetica Neue"/>
              </a:rPr>
              <a:t>Mark Spencer</a:t>
            </a:r>
            <a:endParaRPr b="1" sz="2200">
              <a:solidFill>
                <a:schemeClr val="dk1"/>
              </a:solidFill>
              <a:latin typeface="Helvetica Neue"/>
              <a:ea typeface="Helvetica Neue"/>
              <a:cs typeface="Helvetica Neue"/>
              <a:sym typeface="Helvetica Neue"/>
            </a:endParaRPr>
          </a:p>
          <a:p>
            <a:pPr indent="0" lvl="0" marL="0" rtl="0" algn="l">
              <a:spcBef>
                <a:spcPts val="1000"/>
              </a:spcBef>
              <a:spcAft>
                <a:spcPts val="0"/>
              </a:spcAft>
              <a:buClr>
                <a:schemeClr val="dk1"/>
              </a:buClr>
              <a:buSzPts val="1100"/>
              <a:buFont typeface="Arial"/>
              <a:buNone/>
            </a:pPr>
            <a:r>
              <a:rPr b="1" lang="en-US" sz="2200">
                <a:solidFill>
                  <a:schemeClr val="dk1"/>
                </a:solidFill>
                <a:latin typeface="Helvetica Neue"/>
                <a:ea typeface="Helvetica Neue"/>
                <a:cs typeface="Helvetica Neue"/>
                <a:sym typeface="Helvetica Neue"/>
              </a:rPr>
              <a:t>COO</a:t>
            </a:r>
            <a:endParaRPr b="1" sz="2000">
              <a:solidFill>
                <a:schemeClr val="dk1"/>
              </a:solidFill>
              <a:latin typeface="Helvetica Neue"/>
              <a:ea typeface="Helvetica Neue"/>
              <a:cs typeface="Helvetica Neue"/>
              <a:sym typeface="Helvetica Neue"/>
            </a:endParaRPr>
          </a:p>
          <a:p>
            <a:pPr indent="0" lvl="0" marL="0" rtl="0" algn="l">
              <a:spcBef>
                <a:spcPts val="1000"/>
              </a:spcBef>
              <a:spcAft>
                <a:spcPts val="0"/>
              </a:spcAft>
              <a:buClr>
                <a:schemeClr val="dk1"/>
              </a:buClr>
              <a:buSzPts val="1100"/>
              <a:buFont typeface="Arial"/>
              <a:buNone/>
            </a:pPr>
            <a:r>
              <a:rPr lang="en-US" sz="1800">
                <a:solidFill>
                  <a:schemeClr val="dk1"/>
                </a:solidFill>
                <a:latin typeface="Helvetica Neue"/>
                <a:ea typeface="Helvetica Neue"/>
                <a:cs typeface="Helvetica Neue"/>
                <a:sym typeface="Helvetica Neue"/>
              </a:rPr>
              <a:t>mark@consumerfusion.com</a:t>
            </a:r>
            <a:endParaRPr sz="1800">
              <a:solidFill>
                <a:schemeClr val="dk1"/>
              </a:solidFill>
              <a:latin typeface="Helvetica Neue"/>
              <a:ea typeface="Helvetica Neue"/>
              <a:cs typeface="Helvetica Neue"/>
              <a:sym typeface="Helvetica Neue"/>
            </a:endParaRPr>
          </a:p>
          <a:p>
            <a:pPr indent="0" lvl="0" marL="0" rtl="0" algn="l">
              <a:spcBef>
                <a:spcPts val="1000"/>
              </a:spcBef>
              <a:spcAft>
                <a:spcPts val="0"/>
              </a:spcAft>
              <a:buNone/>
            </a:pPr>
            <a:r>
              <a:rPr lang="en-US" sz="1800">
                <a:solidFill>
                  <a:schemeClr val="dk1"/>
                </a:solidFill>
                <a:latin typeface="Helvetica Neue"/>
                <a:ea typeface="Helvetica Neue"/>
                <a:cs typeface="Helvetica Neue"/>
                <a:sym typeface="Helvetica Neue"/>
              </a:rPr>
              <a:t>(858) 201-4732</a:t>
            </a:r>
            <a:endParaRPr sz="1800">
              <a:solidFill>
                <a:schemeClr val="dk1"/>
              </a:solidFill>
              <a:latin typeface="Helvetica Neue"/>
              <a:ea typeface="Helvetica Neue"/>
              <a:cs typeface="Helvetica Neue"/>
              <a:sym typeface="Helvetica Neue"/>
            </a:endParaRPr>
          </a:p>
        </p:txBody>
      </p:sp>
      <p:pic>
        <p:nvPicPr>
          <p:cNvPr id="100" name="Google Shape;100;p12"/>
          <p:cNvPicPr preferRelativeResize="0"/>
          <p:nvPr/>
        </p:nvPicPr>
        <p:blipFill rotWithShape="1">
          <a:blip r:embed="rId3">
            <a:alphaModFix/>
          </a:blip>
          <a:srcRect b="0" l="0" r="0" t="0"/>
          <a:stretch/>
        </p:blipFill>
        <p:spPr>
          <a:xfrm>
            <a:off x="2325725" y="2176925"/>
            <a:ext cx="1904376" cy="1904376"/>
          </a:xfrm>
          <a:prstGeom prst="rect">
            <a:avLst/>
          </a:prstGeom>
          <a:noFill/>
          <a:ln>
            <a:noFill/>
          </a:ln>
        </p:spPr>
      </p:pic>
      <p:pic>
        <p:nvPicPr>
          <p:cNvPr id="101" name="Google Shape;101;p12"/>
          <p:cNvPicPr preferRelativeResize="0"/>
          <p:nvPr/>
        </p:nvPicPr>
        <p:blipFill>
          <a:blip r:embed="rId4">
            <a:alphaModFix/>
          </a:blip>
          <a:stretch>
            <a:fillRect/>
          </a:stretch>
        </p:blipFill>
        <p:spPr>
          <a:xfrm>
            <a:off x="5831375" y="2176925"/>
            <a:ext cx="1904374" cy="19043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3"/>
          <p:cNvSpPr txBox="1"/>
          <p:nvPr>
            <p:ph type="title"/>
          </p:nvPr>
        </p:nvSpPr>
        <p:spPr>
          <a:xfrm>
            <a:off x="1154954" y="699054"/>
            <a:ext cx="8761413" cy="706964"/>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Helvetica Neue"/>
              <a:buNone/>
            </a:pPr>
            <a:r>
              <a:rPr lang="en-US"/>
              <a:t>Overview</a:t>
            </a:r>
            <a:endParaRPr/>
          </a:p>
        </p:txBody>
      </p:sp>
      <p:sp>
        <p:nvSpPr>
          <p:cNvPr id="107" name="Google Shape;107;p13"/>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rmAutofit/>
          </a:bodyPr>
          <a:lstStyle/>
          <a:p>
            <a:pPr indent="-406400" lvl="0" marL="457200" rtl="0" algn="l">
              <a:lnSpc>
                <a:spcPct val="115000"/>
              </a:lnSpc>
              <a:spcBef>
                <a:spcPts val="0"/>
              </a:spcBef>
              <a:spcAft>
                <a:spcPts val="0"/>
              </a:spcAft>
              <a:buClr>
                <a:srgbClr val="3F3F3F"/>
              </a:buClr>
              <a:buSzPts val="2800"/>
              <a:buChar char="•"/>
            </a:pPr>
            <a:r>
              <a:rPr b="0" lang="en-US" sz="2800"/>
              <a:t>How to Identify Negative Reviews</a:t>
            </a:r>
            <a:endParaRPr b="0" sz="2800"/>
          </a:p>
          <a:p>
            <a:pPr indent="-406400" lvl="0" marL="457200" rtl="0" algn="l">
              <a:lnSpc>
                <a:spcPct val="115000"/>
              </a:lnSpc>
              <a:spcBef>
                <a:spcPts val="1000"/>
              </a:spcBef>
              <a:spcAft>
                <a:spcPts val="0"/>
              </a:spcAft>
              <a:buClr>
                <a:srgbClr val="3F3F3F"/>
              </a:buClr>
              <a:buSzPts val="2800"/>
              <a:buChar char="•"/>
            </a:pPr>
            <a:r>
              <a:rPr b="0" lang="en-US" sz="2800"/>
              <a:t>How to Dispute Negative Reviews</a:t>
            </a:r>
            <a:endParaRPr b="0" sz="2800"/>
          </a:p>
          <a:p>
            <a:pPr indent="-406400" lvl="0" marL="457200" rtl="0" algn="l">
              <a:lnSpc>
                <a:spcPct val="115000"/>
              </a:lnSpc>
              <a:spcBef>
                <a:spcPts val="1000"/>
              </a:spcBef>
              <a:spcAft>
                <a:spcPts val="0"/>
              </a:spcAft>
              <a:buClr>
                <a:srgbClr val="3F3F3F"/>
              </a:buClr>
              <a:buSzPts val="2800"/>
              <a:buChar char="•"/>
            </a:pPr>
            <a:r>
              <a:rPr b="0" lang="en-US" sz="2800"/>
              <a:t>Why You Need to Respond to Online Reviews</a:t>
            </a:r>
            <a:endParaRPr b="0" sz="2800"/>
          </a:p>
          <a:p>
            <a:pPr indent="-406400" lvl="0" marL="457200" rtl="0" algn="l">
              <a:lnSpc>
                <a:spcPct val="115000"/>
              </a:lnSpc>
              <a:spcBef>
                <a:spcPts val="1000"/>
              </a:spcBef>
              <a:spcAft>
                <a:spcPts val="1000"/>
              </a:spcAft>
              <a:buClr>
                <a:srgbClr val="3F3F3F"/>
              </a:buClr>
              <a:buSzPts val="2800"/>
              <a:buChar char="•"/>
            </a:pPr>
            <a:r>
              <a:rPr b="0" lang="en-US" sz="2800"/>
              <a:t>Examples of Good &amp; Bad Responses</a:t>
            </a:r>
            <a:endParaRPr b="0" sz="2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4"/>
          <p:cNvSpPr txBox="1"/>
          <p:nvPr>
            <p:ph idx="1" type="body"/>
          </p:nvPr>
        </p:nvSpPr>
        <p:spPr>
          <a:xfrm>
            <a:off x="1764554" y="2146300"/>
            <a:ext cx="8825700" cy="34164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1000"/>
              </a:spcAft>
              <a:buNone/>
            </a:pPr>
            <a:r>
              <a:rPr lang="en-US" sz="4800">
                <a:solidFill>
                  <a:srgbClr val="003C6F"/>
                </a:solidFill>
              </a:rPr>
              <a:t>80% of consumers say a negative review has deterred them from visiting a business.</a:t>
            </a:r>
            <a:endParaRPr sz="4800">
              <a:solidFill>
                <a:srgbClr val="003C6F"/>
              </a:solidFill>
            </a:endParaRPr>
          </a:p>
        </p:txBody>
      </p:sp>
      <p:sp>
        <p:nvSpPr>
          <p:cNvPr id="113" name="Google Shape;113;p14"/>
          <p:cNvSpPr txBox="1"/>
          <p:nvPr/>
        </p:nvSpPr>
        <p:spPr>
          <a:xfrm>
            <a:off x="1764550" y="5193400"/>
            <a:ext cx="6707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3F3F3F"/>
                </a:solidFill>
                <a:latin typeface="Lato"/>
                <a:ea typeface="Lato"/>
                <a:cs typeface="Lato"/>
                <a:sym typeface="Lato"/>
              </a:rPr>
              <a:t>Source: 2021 Consumer Fusion Survey; How Negative Reviews Alter Potential Consumers</a:t>
            </a:r>
            <a:endParaRPr sz="1200">
              <a:solidFill>
                <a:srgbClr val="3F3F3F"/>
              </a:solidFill>
              <a:latin typeface="Lato"/>
              <a:ea typeface="Lato"/>
              <a:cs typeface="Lato"/>
              <a:sym typeface="Lato"/>
            </a:endParaRPr>
          </a:p>
        </p:txBody>
      </p:sp>
      <p:pic>
        <p:nvPicPr>
          <p:cNvPr id="114" name="Google Shape;114;p14"/>
          <p:cNvPicPr preferRelativeResize="0"/>
          <p:nvPr/>
        </p:nvPicPr>
        <p:blipFill>
          <a:blip r:embed="rId3">
            <a:alphaModFix/>
          </a:blip>
          <a:stretch>
            <a:fillRect/>
          </a:stretch>
        </p:blipFill>
        <p:spPr>
          <a:xfrm>
            <a:off x="571500" y="2146300"/>
            <a:ext cx="1082850" cy="1082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5"/>
          <p:cNvSpPr txBox="1"/>
          <p:nvPr>
            <p:ph idx="1" type="body"/>
          </p:nvPr>
        </p:nvSpPr>
        <p:spPr>
          <a:xfrm>
            <a:off x="1764554" y="2146300"/>
            <a:ext cx="8825700" cy="34164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1000"/>
              </a:spcAft>
              <a:buNone/>
            </a:pPr>
            <a:r>
              <a:rPr lang="en-US" sz="4800">
                <a:solidFill>
                  <a:srgbClr val="003C6F"/>
                </a:solidFill>
              </a:rPr>
              <a:t>55% of consumers are more likely to read a business’ negative reviews first.</a:t>
            </a:r>
            <a:endParaRPr sz="4800">
              <a:solidFill>
                <a:srgbClr val="003C6F"/>
              </a:solidFill>
            </a:endParaRPr>
          </a:p>
        </p:txBody>
      </p:sp>
      <p:sp>
        <p:nvSpPr>
          <p:cNvPr id="120" name="Google Shape;120;p15"/>
          <p:cNvSpPr txBox="1"/>
          <p:nvPr/>
        </p:nvSpPr>
        <p:spPr>
          <a:xfrm>
            <a:off x="1764550" y="4577025"/>
            <a:ext cx="6707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3F3F3F"/>
                </a:solidFill>
                <a:latin typeface="Lato"/>
                <a:ea typeface="Lato"/>
                <a:cs typeface="Lato"/>
                <a:sym typeface="Lato"/>
              </a:rPr>
              <a:t>Source: 2021 Consumer Fusion Survey; How Negative Reviews Alter Potential Consumers</a:t>
            </a:r>
            <a:endParaRPr sz="1200">
              <a:solidFill>
                <a:srgbClr val="3F3F3F"/>
              </a:solidFill>
              <a:latin typeface="Lato"/>
              <a:ea typeface="Lato"/>
              <a:cs typeface="Lato"/>
              <a:sym typeface="Lato"/>
            </a:endParaRPr>
          </a:p>
        </p:txBody>
      </p:sp>
      <p:pic>
        <p:nvPicPr>
          <p:cNvPr id="121" name="Google Shape;121;p15"/>
          <p:cNvPicPr preferRelativeResize="0"/>
          <p:nvPr/>
        </p:nvPicPr>
        <p:blipFill>
          <a:blip r:embed="rId3">
            <a:alphaModFix/>
          </a:blip>
          <a:stretch>
            <a:fillRect/>
          </a:stretch>
        </p:blipFill>
        <p:spPr>
          <a:xfrm>
            <a:off x="571500" y="2146300"/>
            <a:ext cx="1082850" cy="1082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6"/>
          <p:cNvSpPr txBox="1"/>
          <p:nvPr>
            <p:ph type="title"/>
          </p:nvPr>
        </p:nvSpPr>
        <p:spPr>
          <a:xfrm>
            <a:off x="1154949" y="699050"/>
            <a:ext cx="9869100" cy="7071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28205"/>
              <a:buFont typeface="Arial"/>
              <a:buNone/>
            </a:pPr>
            <a:r>
              <a:rPr lang="en-US" sz="3900"/>
              <a:t>Negative Content &amp; How it Affects your Brand</a:t>
            </a:r>
            <a:endParaRPr/>
          </a:p>
        </p:txBody>
      </p:sp>
      <p:sp>
        <p:nvSpPr>
          <p:cNvPr id="127" name="Google Shape;127;p16"/>
          <p:cNvSpPr txBox="1"/>
          <p:nvPr>
            <p:ph idx="1" type="body"/>
          </p:nvPr>
        </p:nvSpPr>
        <p:spPr>
          <a:xfrm>
            <a:off x="1154949" y="2331775"/>
            <a:ext cx="10124700" cy="3416400"/>
          </a:xfrm>
          <a:prstGeom prst="rect">
            <a:avLst/>
          </a:prstGeom>
          <a:noFill/>
          <a:ln>
            <a:noFill/>
          </a:ln>
        </p:spPr>
        <p:txBody>
          <a:bodyPr anchorCtr="0" anchor="t" bIns="45700" lIns="91425" spcFirstLastPara="1" rIns="91425" wrap="square" tIns="45700">
            <a:noAutofit/>
          </a:bodyPr>
          <a:lstStyle/>
          <a:p>
            <a:pPr indent="-388143" lvl="0" marL="457200" rtl="0" algn="l">
              <a:spcBef>
                <a:spcPts val="0"/>
              </a:spcBef>
              <a:spcAft>
                <a:spcPts val="0"/>
              </a:spcAft>
              <a:buClr>
                <a:srgbClr val="434343"/>
              </a:buClr>
              <a:buSzPts val="2513"/>
              <a:buChar char="•"/>
            </a:pPr>
            <a:r>
              <a:rPr b="0" lang="en-US" sz="2512"/>
              <a:t>It’s not a myth, negative reviews and photos can be removed from major review sites like Google, Yelp, Facebook, Glassdoor &amp; Indeed.</a:t>
            </a:r>
            <a:endParaRPr b="0" sz="2512"/>
          </a:p>
          <a:p>
            <a:pPr indent="-388143" lvl="0" marL="457200" rtl="0" algn="l">
              <a:spcBef>
                <a:spcPts val="1000"/>
              </a:spcBef>
              <a:spcAft>
                <a:spcPts val="0"/>
              </a:spcAft>
              <a:buClr>
                <a:srgbClr val="434343"/>
              </a:buClr>
              <a:buSzPts val="2513"/>
              <a:buChar char="•"/>
            </a:pPr>
            <a:r>
              <a:rPr b="0" lang="en-US" sz="2512"/>
              <a:t>Reviews that violate the terms </a:t>
            </a:r>
            <a:r>
              <a:rPr b="0" lang="en-US" sz="2512"/>
              <a:t>and</a:t>
            </a:r>
            <a:r>
              <a:rPr b="0" lang="en-US" sz="2512"/>
              <a:t> conditions of the review site can be disputed and removed from the internet.</a:t>
            </a:r>
            <a:endParaRPr b="0" sz="2512"/>
          </a:p>
          <a:p>
            <a:pPr indent="-388143" lvl="0" marL="457200" rtl="0" algn="l">
              <a:spcBef>
                <a:spcPts val="1000"/>
              </a:spcBef>
              <a:spcAft>
                <a:spcPts val="0"/>
              </a:spcAft>
              <a:buClr>
                <a:srgbClr val="434343"/>
              </a:buClr>
              <a:buSzPts val="2513"/>
              <a:buChar char="•"/>
            </a:pPr>
            <a:r>
              <a:rPr b="0" lang="en-US" sz="2512"/>
              <a:t>This also applies to Photos, Yelp Tips, and Google Questions.</a:t>
            </a:r>
            <a:endParaRPr b="0" sz="2512"/>
          </a:p>
          <a:p>
            <a:pPr indent="-388143" lvl="0" marL="457200" rtl="0" algn="l">
              <a:spcBef>
                <a:spcPts val="1000"/>
              </a:spcBef>
              <a:spcAft>
                <a:spcPts val="1000"/>
              </a:spcAft>
              <a:buClr>
                <a:srgbClr val="434343"/>
              </a:buClr>
              <a:buSzPts val="2513"/>
              <a:buChar char="•"/>
            </a:pPr>
            <a:r>
              <a:rPr b="0" lang="en-US" sz="2512"/>
              <a:t>Negative reviews don’t only affect potential sales from customers but also franchise sales.</a:t>
            </a:r>
            <a:endParaRPr b="0" sz="2512"/>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7"/>
          <p:cNvSpPr txBox="1"/>
          <p:nvPr>
            <p:ph type="title"/>
          </p:nvPr>
        </p:nvSpPr>
        <p:spPr>
          <a:xfrm>
            <a:off x="1154954" y="699054"/>
            <a:ext cx="8761500" cy="7071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ts val="990"/>
              <a:buFont typeface="Arial"/>
              <a:buNone/>
            </a:pPr>
            <a:r>
              <a:rPr lang="en-US"/>
              <a:t>Identifying Illegitimate Reviews</a:t>
            </a:r>
            <a:endParaRPr/>
          </a:p>
        </p:txBody>
      </p:sp>
      <p:sp>
        <p:nvSpPr>
          <p:cNvPr id="133" name="Google Shape;133;p17"/>
          <p:cNvSpPr txBox="1"/>
          <p:nvPr>
            <p:ph idx="1" type="body"/>
          </p:nvPr>
        </p:nvSpPr>
        <p:spPr>
          <a:xfrm>
            <a:off x="1154950" y="2374900"/>
            <a:ext cx="9417900" cy="37914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15000"/>
              </a:lnSpc>
              <a:spcBef>
                <a:spcPts val="1000"/>
              </a:spcBef>
              <a:spcAft>
                <a:spcPts val="0"/>
              </a:spcAft>
              <a:buNone/>
            </a:pPr>
            <a:r>
              <a:rPr b="0" lang="en-US" sz="2500"/>
              <a:t>While every individual directory may differ in terms of what’s considered inappropriate, the majority of reviews that contain the following content have a high rate of removal:</a:t>
            </a:r>
            <a:endParaRPr b="0" sz="2500"/>
          </a:p>
          <a:p>
            <a:pPr indent="-368300" lvl="0" marL="457200" rtl="0" algn="l">
              <a:lnSpc>
                <a:spcPct val="115000"/>
              </a:lnSpc>
              <a:spcBef>
                <a:spcPts val="1000"/>
              </a:spcBef>
              <a:spcAft>
                <a:spcPts val="0"/>
              </a:spcAft>
              <a:buClr>
                <a:schemeClr val="dk1"/>
              </a:buClr>
              <a:buSzPts val="2200"/>
              <a:buChar char="•"/>
            </a:pPr>
            <a:r>
              <a:rPr b="0" lang="en-US" sz="2200"/>
              <a:t>Spam or promotional material</a:t>
            </a:r>
            <a:endParaRPr b="0" sz="2200"/>
          </a:p>
          <a:p>
            <a:pPr indent="-368300" lvl="0" marL="457200" rtl="0" algn="l">
              <a:lnSpc>
                <a:spcPct val="115000"/>
              </a:lnSpc>
              <a:spcBef>
                <a:spcPts val="0"/>
              </a:spcBef>
              <a:spcAft>
                <a:spcPts val="0"/>
              </a:spcAft>
              <a:buClr>
                <a:schemeClr val="dk1"/>
              </a:buClr>
              <a:buSzPts val="2200"/>
              <a:buChar char="•"/>
            </a:pPr>
            <a:r>
              <a:rPr b="0" lang="en-US" sz="2200"/>
              <a:t>Personal rant from a former employee</a:t>
            </a:r>
            <a:endParaRPr b="0" sz="2200"/>
          </a:p>
          <a:p>
            <a:pPr indent="-368300" lvl="0" marL="457200" rtl="0" algn="l">
              <a:lnSpc>
                <a:spcPct val="115000"/>
              </a:lnSpc>
              <a:spcBef>
                <a:spcPts val="0"/>
              </a:spcBef>
              <a:spcAft>
                <a:spcPts val="0"/>
              </a:spcAft>
              <a:buClr>
                <a:schemeClr val="dk1"/>
              </a:buClr>
              <a:buSzPts val="2200"/>
              <a:buChar char="•"/>
            </a:pPr>
            <a:r>
              <a:rPr b="0" lang="en-US" sz="2200"/>
              <a:t>Not a direct first hand experience</a:t>
            </a:r>
            <a:endParaRPr b="0" sz="2200"/>
          </a:p>
          <a:p>
            <a:pPr indent="-368300" lvl="0" marL="457200" rtl="0" algn="l">
              <a:lnSpc>
                <a:spcPct val="115000"/>
              </a:lnSpc>
              <a:spcBef>
                <a:spcPts val="0"/>
              </a:spcBef>
              <a:spcAft>
                <a:spcPts val="0"/>
              </a:spcAft>
              <a:buClr>
                <a:schemeClr val="dk1"/>
              </a:buClr>
              <a:buSzPts val="2200"/>
              <a:buChar char="•"/>
            </a:pPr>
            <a:r>
              <a:rPr b="0" lang="en-US" sz="2200"/>
              <a:t>Reviews for the wrong location</a:t>
            </a:r>
            <a:endParaRPr b="0" sz="2200"/>
          </a:p>
          <a:p>
            <a:pPr indent="-368300" lvl="0" marL="457200" rtl="0" algn="l">
              <a:lnSpc>
                <a:spcPct val="115000"/>
              </a:lnSpc>
              <a:spcBef>
                <a:spcPts val="0"/>
              </a:spcBef>
              <a:spcAft>
                <a:spcPts val="0"/>
              </a:spcAft>
              <a:buClr>
                <a:schemeClr val="dk1"/>
              </a:buClr>
              <a:buSzPts val="2200"/>
              <a:buChar char="•"/>
            </a:pPr>
            <a:r>
              <a:rPr b="0" lang="en-US" sz="2200"/>
              <a:t>Covid Rants</a:t>
            </a:r>
            <a:endParaRPr b="0" sz="2200"/>
          </a:p>
          <a:p>
            <a:pPr indent="-368300" lvl="0" marL="457200" rtl="0" algn="l">
              <a:lnSpc>
                <a:spcPct val="115000"/>
              </a:lnSpc>
              <a:spcBef>
                <a:spcPts val="0"/>
              </a:spcBef>
              <a:spcAft>
                <a:spcPts val="0"/>
              </a:spcAft>
              <a:buClr>
                <a:schemeClr val="dk1"/>
              </a:buClr>
              <a:buSzPts val="2200"/>
              <a:buChar char="•"/>
            </a:pPr>
            <a:r>
              <a:rPr b="0" lang="en-US" sz="2200"/>
              <a:t>Labor Shortage</a:t>
            </a:r>
            <a:endParaRPr b="0" sz="2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8"/>
          <p:cNvSpPr txBox="1"/>
          <p:nvPr>
            <p:ph type="title"/>
          </p:nvPr>
        </p:nvSpPr>
        <p:spPr>
          <a:xfrm>
            <a:off x="1154954" y="699054"/>
            <a:ext cx="8761500" cy="7071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ts val="990"/>
              <a:buFont typeface="Arial"/>
              <a:buNone/>
            </a:pPr>
            <a:r>
              <a:rPr lang="en-US"/>
              <a:t>Examples of Illegitimate Reviews</a:t>
            </a:r>
            <a:endParaRPr/>
          </a:p>
        </p:txBody>
      </p:sp>
      <p:pic>
        <p:nvPicPr>
          <p:cNvPr id="139" name="Google Shape;139;p18"/>
          <p:cNvPicPr preferRelativeResize="0"/>
          <p:nvPr/>
        </p:nvPicPr>
        <p:blipFill rotWithShape="1">
          <a:blip r:embed="rId3">
            <a:alphaModFix/>
          </a:blip>
          <a:srcRect b="0" l="0" r="24975" t="0"/>
          <a:stretch/>
        </p:blipFill>
        <p:spPr>
          <a:xfrm>
            <a:off x="5708726" y="4397364"/>
            <a:ext cx="5616000" cy="1506335"/>
          </a:xfrm>
          <a:prstGeom prst="rect">
            <a:avLst/>
          </a:prstGeom>
          <a:noFill/>
          <a:ln>
            <a:noFill/>
          </a:ln>
        </p:spPr>
      </p:pic>
      <p:pic>
        <p:nvPicPr>
          <p:cNvPr id="140" name="Google Shape;140;p18"/>
          <p:cNvPicPr preferRelativeResize="0"/>
          <p:nvPr/>
        </p:nvPicPr>
        <p:blipFill>
          <a:blip r:embed="rId4">
            <a:alphaModFix/>
          </a:blip>
          <a:stretch>
            <a:fillRect/>
          </a:stretch>
        </p:blipFill>
        <p:spPr>
          <a:xfrm>
            <a:off x="1088000" y="2047000"/>
            <a:ext cx="3861539" cy="3856700"/>
          </a:xfrm>
          <a:prstGeom prst="rect">
            <a:avLst/>
          </a:prstGeom>
          <a:noFill/>
          <a:ln>
            <a:noFill/>
          </a:ln>
        </p:spPr>
      </p:pic>
      <p:pic>
        <p:nvPicPr>
          <p:cNvPr id="141" name="Google Shape;141;p18"/>
          <p:cNvPicPr preferRelativeResize="0"/>
          <p:nvPr/>
        </p:nvPicPr>
        <p:blipFill>
          <a:blip r:embed="rId5">
            <a:alphaModFix/>
          </a:blip>
          <a:stretch>
            <a:fillRect/>
          </a:stretch>
        </p:blipFill>
        <p:spPr>
          <a:xfrm>
            <a:off x="5708726" y="2291499"/>
            <a:ext cx="5616000" cy="159412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Ion Boardroom">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