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72"/>
    <a:srgbClr val="05495C"/>
    <a:srgbClr val="1F6A6E"/>
    <a:srgbClr val="33AA4A"/>
    <a:srgbClr val="00686D"/>
    <a:srgbClr val="344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6EC03-882B-46F2-9488-98B1BEA0461D}" v="252" dt="2024-02-01T21:46:47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ine Littrel" userId="S::jlittrel@franchise.org::4368f495-519f-4f8e-beb7-ffe5c564943f" providerId="AD" clId="Web-{19E60A9B-0601-ABEB-7CF0-27929E915B69}"/>
    <pc:docChg chg="modSld">
      <pc:chgData name="Jeanine Littrel" userId="S::jlittrel@franchise.org::4368f495-519f-4f8e-beb7-ffe5c564943f" providerId="AD" clId="Web-{19E60A9B-0601-ABEB-7CF0-27929E915B69}" dt="2024-01-25T20:31:41.381" v="159" actId="20577"/>
      <pc:docMkLst>
        <pc:docMk/>
      </pc:docMkLst>
      <pc:sldChg chg="modSp">
        <pc:chgData name="Jeanine Littrel" userId="S::jlittrel@franchise.org::4368f495-519f-4f8e-beb7-ffe5c564943f" providerId="AD" clId="Web-{19E60A9B-0601-ABEB-7CF0-27929E915B69}" dt="2024-01-25T20:20:09.006" v="15" actId="20577"/>
        <pc:sldMkLst>
          <pc:docMk/>
          <pc:sldMk cId="4123421135" sldId="261"/>
        </pc:sldMkLst>
        <pc:spChg chg="mod">
          <ac:chgData name="Jeanine Littrel" userId="S::jlittrel@franchise.org::4368f495-519f-4f8e-beb7-ffe5c564943f" providerId="AD" clId="Web-{19E60A9B-0601-ABEB-7CF0-27929E915B69}" dt="2024-01-25T20:20:09.006" v="15" actId="20577"/>
          <ac:spMkLst>
            <pc:docMk/>
            <pc:sldMk cId="4123421135" sldId="261"/>
            <ac:spMk id="4" creationId="{105CE065-1F7D-6B8A-9EFA-B3B19D2F3DBC}"/>
          </ac:spMkLst>
        </pc:spChg>
      </pc:sldChg>
      <pc:sldChg chg="modSp">
        <pc:chgData name="Jeanine Littrel" userId="S::jlittrel@franchise.org::4368f495-519f-4f8e-beb7-ffe5c564943f" providerId="AD" clId="Web-{19E60A9B-0601-ABEB-7CF0-27929E915B69}" dt="2024-01-25T20:20:29.163" v="21" actId="20577"/>
        <pc:sldMkLst>
          <pc:docMk/>
          <pc:sldMk cId="1016824517" sldId="262"/>
        </pc:sldMkLst>
        <pc:spChg chg="mod">
          <ac:chgData name="Jeanine Littrel" userId="S::jlittrel@franchise.org::4368f495-519f-4f8e-beb7-ffe5c564943f" providerId="AD" clId="Web-{19E60A9B-0601-ABEB-7CF0-27929E915B69}" dt="2024-01-25T20:20:29.163" v="21" actId="20577"/>
          <ac:spMkLst>
            <pc:docMk/>
            <pc:sldMk cId="1016824517" sldId="262"/>
            <ac:spMk id="4" creationId="{3421EAC9-E251-9086-3C85-D1A4EE6CC00D}"/>
          </ac:spMkLst>
        </pc:spChg>
      </pc:sldChg>
      <pc:sldChg chg="modSp">
        <pc:chgData name="Jeanine Littrel" userId="S::jlittrel@franchise.org::4368f495-519f-4f8e-beb7-ffe5c564943f" providerId="AD" clId="Web-{19E60A9B-0601-ABEB-7CF0-27929E915B69}" dt="2024-01-25T20:21:39.961" v="50" actId="1076"/>
        <pc:sldMkLst>
          <pc:docMk/>
          <pc:sldMk cId="1802772165" sldId="266"/>
        </pc:sldMkLst>
        <pc:spChg chg="mod">
          <ac:chgData name="Jeanine Littrel" userId="S::jlittrel@franchise.org::4368f495-519f-4f8e-beb7-ffe5c564943f" providerId="AD" clId="Web-{19E60A9B-0601-ABEB-7CF0-27929E915B69}" dt="2024-01-25T20:21:39.961" v="50" actId="1076"/>
          <ac:spMkLst>
            <pc:docMk/>
            <pc:sldMk cId="1802772165" sldId="266"/>
            <ac:spMk id="3" creationId="{503B8AF7-9DCA-B40A-1DC1-4CEA228E528F}"/>
          </ac:spMkLst>
        </pc:spChg>
      </pc:sldChg>
      <pc:sldChg chg="modSp">
        <pc:chgData name="Jeanine Littrel" userId="S::jlittrel@franchise.org::4368f495-519f-4f8e-beb7-ffe5c564943f" providerId="AD" clId="Web-{19E60A9B-0601-ABEB-7CF0-27929E915B69}" dt="2024-01-25T20:27:22.829" v="156" actId="20577"/>
        <pc:sldMkLst>
          <pc:docMk/>
          <pc:sldMk cId="3503913451" sldId="268"/>
        </pc:sldMkLst>
        <pc:spChg chg="mod">
          <ac:chgData name="Jeanine Littrel" userId="S::jlittrel@franchise.org::4368f495-519f-4f8e-beb7-ffe5c564943f" providerId="AD" clId="Web-{19E60A9B-0601-ABEB-7CF0-27929E915B69}" dt="2024-01-25T20:27:22.829" v="156" actId="20577"/>
          <ac:spMkLst>
            <pc:docMk/>
            <pc:sldMk cId="3503913451" sldId="268"/>
            <ac:spMk id="3" creationId="{3C62DE76-0A45-2654-9109-BB5EDAEBD40B}"/>
          </ac:spMkLst>
        </pc:spChg>
        <pc:spChg chg="mod">
          <ac:chgData name="Jeanine Littrel" userId="S::jlittrel@franchise.org::4368f495-519f-4f8e-beb7-ffe5c564943f" providerId="AD" clId="Web-{19E60A9B-0601-ABEB-7CF0-27929E915B69}" dt="2024-01-25T20:26:39.218" v="139" actId="1076"/>
          <ac:spMkLst>
            <pc:docMk/>
            <pc:sldMk cId="3503913451" sldId="268"/>
            <ac:spMk id="4" creationId="{2563C047-C9E9-D811-1E6F-8B489BCA12C6}"/>
          </ac:spMkLst>
        </pc:spChg>
      </pc:sldChg>
      <pc:sldChg chg="modSp">
        <pc:chgData name="Jeanine Littrel" userId="S::jlittrel@franchise.org::4368f495-519f-4f8e-beb7-ffe5c564943f" providerId="AD" clId="Web-{19E60A9B-0601-ABEB-7CF0-27929E915B69}" dt="2024-01-25T20:31:41.381" v="159" actId="20577"/>
        <pc:sldMkLst>
          <pc:docMk/>
          <pc:sldMk cId="1268433747" sldId="270"/>
        </pc:sldMkLst>
        <pc:spChg chg="mod">
          <ac:chgData name="Jeanine Littrel" userId="S::jlittrel@franchise.org::4368f495-519f-4f8e-beb7-ffe5c564943f" providerId="AD" clId="Web-{19E60A9B-0601-ABEB-7CF0-27929E915B69}" dt="2024-01-25T20:31:41.381" v="159" actId="20577"/>
          <ac:spMkLst>
            <pc:docMk/>
            <pc:sldMk cId="1268433747" sldId="270"/>
            <ac:spMk id="3" creationId="{34A6566C-3BFB-D5E5-6550-920A57509BBA}"/>
          </ac:spMkLst>
        </pc:spChg>
      </pc:sldChg>
    </pc:docChg>
  </pc:docChgLst>
  <pc:docChgLst>
    <pc:chgData name="Sydni Konohia" userId="3f5935ac-93f9-44a4-8870-e355319f77e2" providerId="ADAL" clId="{7176EC03-882B-46F2-9488-98B1BEA0461D}"/>
    <pc:docChg chg="undo custSel addSld delSld modSld sldOrd">
      <pc:chgData name="Sydni Konohia" userId="3f5935ac-93f9-44a4-8870-e355319f77e2" providerId="ADAL" clId="{7176EC03-882B-46F2-9488-98B1BEA0461D}" dt="2024-02-01T21:46:47.306" v="6234" actId="20577"/>
      <pc:docMkLst>
        <pc:docMk/>
      </pc:docMkLst>
      <pc:sldChg chg="modSp mod">
        <pc:chgData name="Sydni Konohia" userId="3f5935ac-93f9-44a4-8870-e355319f77e2" providerId="ADAL" clId="{7176EC03-882B-46F2-9488-98B1BEA0461D}" dt="2024-01-25T16:39:07.945" v="5394" actId="1076"/>
        <pc:sldMkLst>
          <pc:docMk/>
          <pc:sldMk cId="1602930955" sldId="257"/>
        </pc:sldMkLst>
        <pc:spChg chg="mod">
          <ac:chgData name="Sydni Konohia" userId="3f5935ac-93f9-44a4-8870-e355319f77e2" providerId="ADAL" clId="{7176EC03-882B-46F2-9488-98B1BEA0461D}" dt="2024-01-25T16:39:07.945" v="5394" actId="1076"/>
          <ac:spMkLst>
            <pc:docMk/>
            <pc:sldMk cId="1602930955" sldId="257"/>
            <ac:spMk id="5" creationId="{E167D6C1-724B-8004-CEE6-111F212BDE0F}"/>
          </ac:spMkLst>
        </pc:spChg>
      </pc:sldChg>
      <pc:sldChg chg="addSp delSp modSp mod">
        <pc:chgData name="Sydni Konohia" userId="3f5935ac-93f9-44a4-8870-e355319f77e2" providerId="ADAL" clId="{7176EC03-882B-46F2-9488-98B1BEA0461D}" dt="2024-02-01T20:23:20.029" v="6121" actId="1076"/>
        <pc:sldMkLst>
          <pc:docMk/>
          <pc:sldMk cId="522274247" sldId="258"/>
        </pc:sldMkLst>
        <pc:spChg chg="mod">
          <ac:chgData name="Sydni Konohia" userId="3f5935ac-93f9-44a4-8870-e355319f77e2" providerId="ADAL" clId="{7176EC03-882B-46F2-9488-98B1BEA0461D}" dt="2024-01-25T17:14:42.070" v="5452" actId="1076"/>
          <ac:spMkLst>
            <pc:docMk/>
            <pc:sldMk cId="522274247" sldId="258"/>
            <ac:spMk id="2" creationId="{1961ECCF-3B47-19B7-3C71-EF8E6960FCBD}"/>
          </ac:spMkLst>
        </pc:spChg>
        <pc:spChg chg="add mod">
          <ac:chgData name="Sydni Konohia" userId="3f5935ac-93f9-44a4-8870-e355319f77e2" providerId="ADAL" clId="{7176EC03-882B-46F2-9488-98B1BEA0461D}" dt="2024-02-01T20:22:42.296" v="6111" actId="1076"/>
          <ac:spMkLst>
            <pc:docMk/>
            <pc:sldMk cId="522274247" sldId="258"/>
            <ac:spMk id="3" creationId="{BA2C90C8-F59A-DF9A-6C00-BC3915D3C85C}"/>
          </ac:spMkLst>
        </pc:spChg>
        <pc:spChg chg="add mod">
          <ac:chgData name="Sydni Konohia" userId="3f5935ac-93f9-44a4-8870-e355319f77e2" providerId="ADAL" clId="{7176EC03-882B-46F2-9488-98B1BEA0461D}" dt="2024-02-01T20:23:05.939" v="6116" actId="20577"/>
          <ac:spMkLst>
            <pc:docMk/>
            <pc:sldMk cId="522274247" sldId="258"/>
            <ac:spMk id="4" creationId="{D05F316B-A1FA-F6A4-2E43-CAA08759248B}"/>
          </ac:spMkLst>
        </pc:spChg>
        <pc:spChg chg="add mod">
          <ac:chgData name="Sydni Konohia" userId="3f5935ac-93f9-44a4-8870-e355319f77e2" providerId="ADAL" clId="{7176EC03-882B-46F2-9488-98B1BEA0461D}" dt="2024-02-01T20:23:12.202" v="6118" actId="1076"/>
          <ac:spMkLst>
            <pc:docMk/>
            <pc:sldMk cId="522274247" sldId="258"/>
            <ac:spMk id="5" creationId="{54245BB7-43D6-80BD-6097-10038DFADFBC}"/>
          </ac:spMkLst>
        </pc:spChg>
        <pc:picChg chg="add del mod">
          <ac:chgData name="Sydni Konohia" userId="3f5935ac-93f9-44a4-8870-e355319f77e2" providerId="ADAL" clId="{7176EC03-882B-46F2-9488-98B1BEA0461D}" dt="2024-01-23T21:51:08.949" v="5077" actId="478"/>
          <ac:picMkLst>
            <pc:docMk/>
            <pc:sldMk cId="522274247" sldId="258"/>
            <ac:picMk id="5" creationId="{9A8530D7-166C-B715-91F9-93F5289E3899}"/>
          </ac:picMkLst>
        </pc:picChg>
        <pc:picChg chg="add del mod">
          <ac:chgData name="Sydni Konohia" userId="3f5935ac-93f9-44a4-8870-e355319f77e2" providerId="ADAL" clId="{7176EC03-882B-46F2-9488-98B1BEA0461D}" dt="2024-01-23T21:51:10.434" v="5078" actId="478"/>
          <ac:picMkLst>
            <pc:docMk/>
            <pc:sldMk cId="522274247" sldId="258"/>
            <ac:picMk id="6" creationId="{B47868E9-2665-D7EC-53E0-D81AA16A280E}"/>
          </ac:picMkLst>
        </pc:picChg>
        <pc:picChg chg="add mod">
          <ac:chgData name="Sydni Konohia" userId="3f5935ac-93f9-44a4-8870-e355319f77e2" providerId="ADAL" clId="{7176EC03-882B-46F2-9488-98B1BEA0461D}" dt="2024-01-23T21:54:40.096" v="5247" actId="1076"/>
          <ac:picMkLst>
            <pc:docMk/>
            <pc:sldMk cId="522274247" sldId="258"/>
            <ac:picMk id="7" creationId="{EDBD0053-E483-4A3E-7055-6933887BDBC6}"/>
          </ac:picMkLst>
        </pc:picChg>
        <pc:picChg chg="add mod">
          <ac:chgData name="Sydni Konohia" userId="3f5935ac-93f9-44a4-8870-e355319f77e2" providerId="ADAL" clId="{7176EC03-882B-46F2-9488-98B1BEA0461D}" dt="2024-02-01T20:23:20.029" v="6121" actId="1076"/>
          <ac:picMkLst>
            <pc:docMk/>
            <pc:sldMk cId="522274247" sldId="258"/>
            <ac:picMk id="8" creationId="{56DC5678-02E8-B6B6-23B4-C47103F78185}"/>
          </ac:picMkLst>
        </pc:picChg>
        <pc:picChg chg="add mod">
          <ac:chgData name="Sydni Konohia" userId="3f5935ac-93f9-44a4-8870-e355319f77e2" providerId="ADAL" clId="{7176EC03-882B-46F2-9488-98B1BEA0461D}" dt="2024-02-01T20:22:43.484" v="6112" actId="1076"/>
          <ac:picMkLst>
            <pc:docMk/>
            <pc:sldMk cId="522274247" sldId="258"/>
            <ac:picMk id="9" creationId="{B168DA8F-8A3B-5CE9-A5A6-6A1F59B04FA5}"/>
          </ac:picMkLst>
        </pc:picChg>
        <pc:picChg chg="add del mod">
          <ac:chgData name="Sydni Konohia" userId="3f5935ac-93f9-44a4-8870-e355319f77e2" providerId="ADAL" clId="{7176EC03-882B-46F2-9488-98B1BEA0461D}" dt="2024-02-01T20:22:28.179" v="6108" actId="478"/>
          <ac:picMkLst>
            <pc:docMk/>
            <pc:sldMk cId="522274247" sldId="258"/>
            <ac:picMk id="10" creationId="{1AAAB42A-4E16-F33B-4D1D-114DE601DAC9}"/>
          </ac:picMkLst>
        </pc:picChg>
      </pc:sldChg>
      <pc:sldChg chg="del">
        <pc:chgData name="Sydni Konohia" userId="3f5935ac-93f9-44a4-8870-e355319f77e2" providerId="ADAL" clId="{7176EC03-882B-46F2-9488-98B1BEA0461D}" dt="2024-01-23T22:04:31.661" v="5275" actId="2696"/>
        <pc:sldMkLst>
          <pc:docMk/>
          <pc:sldMk cId="4033576135" sldId="259"/>
        </pc:sldMkLst>
      </pc:sldChg>
      <pc:sldChg chg="modSp mod">
        <pc:chgData name="Sydni Konohia" userId="3f5935ac-93f9-44a4-8870-e355319f77e2" providerId="ADAL" clId="{7176EC03-882B-46F2-9488-98B1BEA0461D}" dt="2024-02-01T19:38:44.503" v="6016" actId="20577"/>
        <pc:sldMkLst>
          <pc:docMk/>
          <pc:sldMk cId="1165973741" sldId="260"/>
        </pc:sldMkLst>
        <pc:spChg chg="mod">
          <ac:chgData name="Sydni Konohia" userId="3f5935ac-93f9-44a4-8870-e355319f77e2" providerId="ADAL" clId="{7176EC03-882B-46F2-9488-98B1BEA0461D}" dt="2024-02-01T19:38:44.503" v="6016" actId="20577"/>
          <ac:spMkLst>
            <pc:docMk/>
            <pc:sldMk cId="1165973741" sldId="260"/>
            <ac:spMk id="5" creationId="{C722DF48-3272-A5D0-8FE8-D0685482981E}"/>
          </ac:spMkLst>
        </pc:spChg>
      </pc:sldChg>
      <pc:sldChg chg="modSp mod">
        <pc:chgData name="Sydni Konohia" userId="3f5935ac-93f9-44a4-8870-e355319f77e2" providerId="ADAL" clId="{7176EC03-882B-46F2-9488-98B1BEA0461D}" dt="2024-01-25T17:14:25.340" v="5451" actId="207"/>
        <pc:sldMkLst>
          <pc:docMk/>
          <pc:sldMk cId="1016824517" sldId="262"/>
        </pc:sldMkLst>
        <pc:spChg chg="mod">
          <ac:chgData name="Sydni Konohia" userId="3f5935ac-93f9-44a4-8870-e355319f77e2" providerId="ADAL" clId="{7176EC03-882B-46F2-9488-98B1BEA0461D}" dt="2024-01-23T22:05:25.617" v="5279" actId="1076"/>
          <ac:spMkLst>
            <pc:docMk/>
            <pc:sldMk cId="1016824517" sldId="262"/>
            <ac:spMk id="4" creationId="{3421EAC9-E251-9086-3C85-D1A4EE6CC00D}"/>
          </ac:spMkLst>
        </pc:spChg>
        <pc:spChg chg="mod">
          <ac:chgData name="Sydni Konohia" userId="3f5935ac-93f9-44a4-8870-e355319f77e2" providerId="ADAL" clId="{7176EC03-882B-46F2-9488-98B1BEA0461D}" dt="2024-01-25T17:14:25.340" v="5451" actId="207"/>
          <ac:spMkLst>
            <pc:docMk/>
            <pc:sldMk cId="1016824517" sldId="262"/>
            <ac:spMk id="5" creationId="{4650888F-9AB3-AC5D-944A-1CC8DD4ECD45}"/>
          </ac:spMkLst>
        </pc:spChg>
        <pc:spChg chg="mod">
          <ac:chgData name="Sydni Konohia" userId="3f5935ac-93f9-44a4-8870-e355319f77e2" providerId="ADAL" clId="{7176EC03-882B-46F2-9488-98B1BEA0461D}" dt="2024-01-23T22:05:18.026" v="5277" actId="1076"/>
          <ac:spMkLst>
            <pc:docMk/>
            <pc:sldMk cId="1016824517" sldId="262"/>
            <ac:spMk id="6" creationId="{1F6AC928-BD0F-9FCE-1725-97AFAC557618}"/>
          </ac:spMkLst>
        </pc:spChg>
      </pc:sldChg>
      <pc:sldChg chg="addSp delSp modSp mod">
        <pc:chgData name="Sydni Konohia" userId="3f5935ac-93f9-44a4-8870-e355319f77e2" providerId="ADAL" clId="{7176EC03-882B-46F2-9488-98B1BEA0461D}" dt="2024-01-25T17:14:19.330" v="5450" actId="207"/>
        <pc:sldMkLst>
          <pc:docMk/>
          <pc:sldMk cId="3978811738" sldId="263"/>
        </pc:sldMkLst>
        <pc:spChg chg="mod">
          <ac:chgData name="Sydni Konohia" userId="3f5935ac-93f9-44a4-8870-e355319f77e2" providerId="ADAL" clId="{7176EC03-882B-46F2-9488-98B1BEA0461D}" dt="2024-01-23T21:47:09.921" v="4746" actId="207"/>
          <ac:spMkLst>
            <pc:docMk/>
            <pc:sldMk cId="3978811738" sldId="263"/>
            <ac:spMk id="2" creationId="{EB31D28F-E594-7729-1554-6BB2B261FC11}"/>
          </ac:spMkLst>
        </pc:spChg>
        <pc:spChg chg="mod">
          <ac:chgData name="Sydni Konohia" userId="3f5935ac-93f9-44a4-8870-e355319f77e2" providerId="ADAL" clId="{7176EC03-882B-46F2-9488-98B1BEA0461D}" dt="2024-01-23T21:47:18.055" v="4750" actId="20577"/>
          <ac:spMkLst>
            <pc:docMk/>
            <pc:sldMk cId="3978811738" sldId="263"/>
            <ac:spMk id="4" creationId="{BB4B8E55-B5EA-793B-2D0E-1317B210FA92}"/>
          </ac:spMkLst>
        </pc:spChg>
        <pc:spChg chg="del mod">
          <ac:chgData name="Sydni Konohia" userId="3f5935ac-93f9-44a4-8870-e355319f77e2" providerId="ADAL" clId="{7176EC03-882B-46F2-9488-98B1BEA0461D}" dt="2024-01-22T20:58:02.195" v="10" actId="478"/>
          <ac:spMkLst>
            <pc:docMk/>
            <pc:sldMk cId="3978811738" sldId="263"/>
            <ac:spMk id="6" creationId="{43D9D6E2-3B4D-BB07-D48B-D8FEC9D5ABD0}"/>
          </ac:spMkLst>
        </pc:spChg>
        <pc:spChg chg="add del mod">
          <ac:chgData name="Sydni Konohia" userId="3f5935ac-93f9-44a4-8870-e355319f77e2" providerId="ADAL" clId="{7176EC03-882B-46F2-9488-98B1BEA0461D}" dt="2024-01-22T20:59:29.989" v="215" actId="478"/>
          <ac:spMkLst>
            <pc:docMk/>
            <pc:sldMk cId="3978811738" sldId="263"/>
            <ac:spMk id="7" creationId="{581EF49F-5A2E-EC1C-5084-357613C75326}"/>
          </ac:spMkLst>
        </pc:spChg>
        <pc:spChg chg="add mod">
          <ac:chgData name="Sydni Konohia" userId="3f5935ac-93f9-44a4-8870-e355319f77e2" providerId="ADAL" clId="{7176EC03-882B-46F2-9488-98B1BEA0461D}" dt="2024-01-25T17:14:19.330" v="5450" actId="207"/>
          <ac:spMkLst>
            <pc:docMk/>
            <pc:sldMk cId="3978811738" sldId="263"/>
            <ac:spMk id="8" creationId="{D56DD0F3-457C-9A87-F120-9F2FC07563F9}"/>
          </ac:spMkLst>
        </pc:spChg>
        <pc:spChg chg="add mod">
          <ac:chgData name="Sydni Konohia" userId="3f5935ac-93f9-44a4-8870-e355319f77e2" providerId="ADAL" clId="{7176EC03-882B-46F2-9488-98B1BEA0461D}" dt="2024-01-22T21:13:36.302" v="1712" actId="1076"/>
          <ac:spMkLst>
            <pc:docMk/>
            <pc:sldMk cId="3978811738" sldId="263"/>
            <ac:spMk id="9" creationId="{AE83032D-8543-6A2F-5C04-A6E505B3DC53}"/>
          </ac:spMkLst>
        </pc:spChg>
        <pc:picChg chg="del">
          <ac:chgData name="Sydni Konohia" userId="3f5935ac-93f9-44a4-8870-e355319f77e2" providerId="ADAL" clId="{7176EC03-882B-46F2-9488-98B1BEA0461D}" dt="2024-01-22T20:58:05.714" v="11" actId="478"/>
          <ac:picMkLst>
            <pc:docMk/>
            <pc:sldMk cId="3978811738" sldId="263"/>
            <ac:picMk id="5" creationId="{C4195A1F-FC5D-9E60-278F-5C660E4ABCE8}"/>
          </ac:picMkLst>
        </pc:picChg>
      </pc:sldChg>
      <pc:sldChg chg="addSp modSp mod">
        <pc:chgData name="Sydni Konohia" userId="3f5935ac-93f9-44a4-8870-e355319f77e2" providerId="ADAL" clId="{7176EC03-882B-46F2-9488-98B1BEA0461D}" dt="2024-01-23T21:47:05.393" v="4745" actId="207"/>
        <pc:sldMkLst>
          <pc:docMk/>
          <pc:sldMk cId="2122454483" sldId="264"/>
        </pc:sldMkLst>
        <pc:spChg chg="mod">
          <ac:chgData name="Sydni Konohia" userId="3f5935ac-93f9-44a4-8870-e355319f77e2" providerId="ADAL" clId="{7176EC03-882B-46F2-9488-98B1BEA0461D}" dt="2024-01-23T21:47:05.393" v="4745" actId="207"/>
          <ac:spMkLst>
            <pc:docMk/>
            <pc:sldMk cId="2122454483" sldId="264"/>
            <ac:spMk id="2" creationId="{A58B1A07-30F2-8036-5391-50906DEF03E2}"/>
          </ac:spMkLst>
        </pc:spChg>
        <pc:spChg chg="add mod">
          <ac:chgData name="Sydni Konohia" userId="3f5935ac-93f9-44a4-8870-e355319f77e2" providerId="ADAL" clId="{7176EC03-882B-46F2-9488-98B1BEA0461D}" dt="2024-01-22T21:06:27.494" v="1051" actId="20577"/>
          <ac:spMkLst>
            <pc:docMk/>
            <pc:sldMk cId="2122454483" sldId="264"/>
            <ac:spMk id="3" creationId="{2DD6EB40-B88A-6CD8-EFFA-EDEE349AC29F}"/>
          </ac:spMkLst>
        </pc:spChg>
      </pc:sldChg>
      <pc:sldChg chg="addSp modSp mod">
        <pc:chgData name="Sydni Konohia" userId="3f5935ac-93f9-44a4-8870-e355319f77e2" providerId="ADAL" clId="{7176EC03-882B-46F2-9488-98B1BEA0461D}" dt="2024-01-23T21:47:01.157" v="4744" actId="207"/>
        <pc:sldMkLst>
          <pc:docMk/>
          <pc:sldMk cId="2416857097" sldId="265"/>
        </pc:sldMkLst>
        <pc:spChg chg="mod">
          <ac:chgData name="Sydni Konohia" userId="3f5935ac-93f9-44a4-8870-e355319f77e2" providerId="ADAL" clId="{7176EC03-882B-46F2-9488-98B1BEA0461D}" dt="2024-01-23T21:47:01.157" v="4744" actId="207"/>
          <ac:spMkLst>
            <pc:docMk/>
            <pc:sldMk cId="2416857097" sldId="265"/>
            <ac:spMk id="2" creationId="{D65606FA-B071-543D-0A03-16152B331029}"/>
          </ac:spMkLst>
        </pc:spChg>
        <pc:spChg chg="add mod">
          <ac:chgData name="Sydni Konohia" userId="3f5935ac-93f9-44a4-8870-e355319f77e2" providerId="ADAL" clId="{7176EC03-882B-46F2-9488-98B1BEA0461D}" dt="2024-01-22T21:12:16.381" v="1711" actId="20577"/>
          <ac:spMkLst>
            <pc:docMk/>
            <pc:sldMk cId="2416857097" sldId="265"/>
            <ac:spMk id="4" creationId="{A40FEF42-A590-DA38-39C6-A3581ADF8401}"/>
          </ac:spMkLst>
        </pc:spChg>
      </pc:sldChg>
      <pc:sldChg chg="addSp modSp new mod">
        <pc:chgData name="Sydni Konohia" userId="3f5935ac-93f9-44a4-8870-e355319f77e2" providerId="ADAL" clId="{7176EC03-882B-46F2-9488-98B1BEA0461D}" dt="2024-02-01T20:09:55.302" v="6091" actId="20577"/>
        <pc:sldMkLst>
          <pc:docMk/>
          <pc:sldMk cId="1802772165" sldId="266"/>
        </pc:sldMkLst>
        <pc:spChg chg="add mod">
          <ac:chgData name="Sydni Konohia" userId="3f5935ac-93f9-44a4-8870-e355319f77e2" providerId="ADAL" clId="{7176EC03-882B-46F2-9488-98B1BEA0461D}" dt="2024-01-23T21:46:56.678" v="4743" actId="207"/>
          <ac:spMkLst>
            <pc:docMk/>
            <pc:sldMk cId="1802772165" sldId="266"/>
            <ac:spMk id="2" creationId="{50680FD5-C423-FDB5-32A5-64B1A9E80FAD}"/>
          </ac:spMkLst>
        </pc:spChg>
        <pc:spChg chg="add mod">
          <ac:chgData name="Sydni Konohia" userId="3f5935ac-93f9-44a4-8870-e355319f77e2" providerId="ADAL" clId="{7176EC03-882B-46F2-9488-98B1BEA0461D}" dt="2024-02-01T20:09:55.302" v="6091" actId="20577"/>
          <ac:spMkLst>
            <pc:docMk/>
            <pc:sldMk cId="1802772165" sldId="266"/>
            <ac:spMk id="3" creationId="{503B8AF7-9DCA-B40A-1DC1-4CEA228E528F}"/>
          </ac:spMkLst>
        </pc:spChg>
        <pc:spChg chg="add mod">
          <ac:chgData name="Sydni Konohia" userId="3f5935ac-93f9-44a4-8870-e355319f77e2" providerId="ADAL" clId="{7176EC03-882B-46F2-9488-98B1BEA0461D}" dt="2024-01-25T17:13:30.050" v="5446" actId="207"/>
          <ac:spMkLst>
            <pc:docMk/>
            <pc:sldMk cId="1802772165" sldId="266"/>
            <ac:spMk id="4" creationId="{A461DAD5-02AE-556A-3EDB-08A405F79D3C}"/>
          </ac:spMkLst>
        </pc:spChg>
        <pc:spChg chg="add mod">
          <ac:chgData name="Sydni Konohia" userId="3f5935ac-93f9-44a4-8870-e355319f77e2" providerId="ADAL" clId="{7176EC03-882B-46F2-9488-98B1BEA0461D}" dt="2024-01-22T21:16:57.238" v="1971" actId="20577"/>
          <ac:spMkLst>
            <pc:docMk/>
            <pc:sldMk cId="1802772165" sldId="266"/>
            <ac:spMk id="5" creationId="{7900C27D-BF52-2C20-A168-1F126D9B0DC2}"/>
          </ac:spMkLst>
        </pc:spChg>
      </pc:sldChg>
      <pc:sldChg chg="addSp modSp new mod">
        <pc:chgData name="Sydni Konohia" userId="3f5935ac-93f9-44a4-8870-e355319f77e2" providerId="ADAL" clId="{7176EC03-882B-46F2-9488-98B1BEA0461D}" dt="2024-02-01T21:46:47.306" v="6234" actId="20577"/>
        <pc:sldMkLst>
          <pc:docMk/>
          <pc:sldMk cId="986555205" sldId="267"/>
        </pc:sldMkLst>
        <pc:spChg chg="add mod">
          <ac:chgData name="Sydni Konohia" userId="3f5935ac-93f9-44a4-8870-e355319f77e2" providerId="ADAL" clId="{7176EC03-882B-46F2-9488-98B1BEA0461D}" dt="2024-01-25T17:11:51.841" v="5445" actId="1076"/>
          <ac:spMkLst>
            <pc:docMk/>
            <pc:sldMk cId="986555205" sldId="267"/>
            <ac:spMk id="2" creationId="{66F109CA-286D-79FF-01AD-9AB1E285BF21}"/>
          </ac:spMkLst>
        </pc:spChg>
        <pc:spChg chg="add mod">
          <ac:chgData name="Sydni Konohia" userId="3f5935ac-93f9-44a4-8870-e355319f77e2" providerId="ADAL" clId="{7176EC03-882B-46F2-9488-98B1BEA0461D}" dt="2024-02-01T21:46:47.306" v="6234" actId="20577"/>
          <ac:spMkLst>
            <pc:docMk/>
            <pc:sldMk cId="986555205" sldId="267"/>
            <ac:spMk id="4" creationId="{1FF5D590-7130-4E73-F162-725C7750EEE8}"/>
          </ac:spMkLst>
        </pc:spChg>
      </pc:sldChg>
      <pc:sldChg chg="addSp modSp new mod">
        <pc:chgData name="Sydni Konohia" userId="3f5935ac-93f9-44a4-8870-e355319f77e2" providerId="ADAL" clId="{7176EC03-882B-46F2-9488-98B1BEA0461D}" dt="2024-01-25T17:13:39.747" v="5447" actId="207"/>
        <pc:sldMkLst>
          <pc:docMk/>
          <pc:sldMk cId="3503913451" sldId="268"/>
        </pc:sldMkLst>
        <pc:spChg chg="add mod">
          <ac:chgData name="Sydni Konohia" userId="3f5935ac-93f9-44a4-8870-e355319f77e2" providerId="ADAL" clId="{7176EC03-882B-46F2-9488-98B1BEA0461D}" dt="2024-01-23T21:45:51.932" v="4720" actId="207"/>
          <ac:spMkLst>
            <pc:docMk/>
            <pc:sldMk cId="3503913451" sldId="268"/>
            <ac:spMk id="2" creationId="{1AEB7D7D-8985-7DDD-8606-871E2125C85E}"/>
          </ac:spMkLst>
        </pc:spChg>
        <pc:spChg chg="add mod">
          <ac:chgData name="Sydni Konohia" userId="3f5935ac-93f9-44a4-8870-e355319f77e2" providerId="ADAL" clId="{7176EC03-882B-46F2-9488-98B1BEA0461D}" dt="2024-01-23T22:08:56.381" v="5289" actId="255"/>
          <ac:spMkLst>
            <pc:docMk/>
            <pc:sldMk cId="3503913451" sldId="268"/>
            <ac:spMk id="3" creationId="{3C62DE76-0A45-2654-9109-BB5EDAEBD40B}"/>
          </ac:spMkLst>
        </pc:spChg>
        <pc:spChg chg="add mod">
          <ac:chgData name="Sydni Konohia" userId="3f5935ac-93f9-44a4-8870-e355319f77e2" providerId="ADAL" clId="{7176EC03-882B-46F2-9488-98B1BEA0461D}" dt="2024-01-23T22:09:10.606" v="5291" actId="1076"/>
          <ac:spMkLst>
            <pc:docMk/>
            <pc:sldMk cId="3503913451" sldId="268"/>
            <ac:spMk id="4" creationId="{2563C047-C9E9-D811-1E6F-8B489BCA12C6}"/>
          </ac:spMkLst>
        </pc:spChg>
        <pc:spChg chg="add mod">
          <ac:chgData name="Sydni Konohia" userId="3f5935ac-93f9-44a4-8870-e355319f77e2" providerId="ADAL" clId="{7176EC03-882B-46F2-9488-98B1BEA0461D}" dt="2024-01-25T17:13:39.747" v="5447" actId="207"/>
          <ac:spMkLst>
            <pc:docMk/>
            <pc:sldMk cId="3503913451" sldId="268"/>
            <ac:spMk id="5" creationId="{72C4E4C1-995E-5DDD-B52E-D34185E586D3}"/>
          </ac:spMkLst>
        </pc:spChg>
        <pc:spChg chg="add mod">
          <ac:chgData name="Sydni Konohia" userId="3f5935ac-93f9-44a4-8870-e355319f77e2" providerId="ADAL" clId="{7176EC03-882B-46F2-9488-98B1BEA0461D}" dt="2024-01-23T20:59:25.242" v="2923" actId="1076"/>
          <ac:spMkLst>
            <pc:docMk/>
            <pc:sldMk cId="3503913451" sldId="268"/>
            <ac:spMk id="6" creationId="{2401C8B1-36A6-F39A-91F4-87B710D46F89}"/>
          </ac:spMkLst>
        </pc:spChg>
      </pc:sldChg>
      <pc:sldChg chg="addSp modSp new mod">
        <pc:chgData name="Sydni Konohia" userId="3f5935ac-93f9-44a4-8870-e355319f77e2" providerId="ADAL" clId="{7176EC03-882B-46F2-9488-98B1BEA0461D}" dt="2024-01-25T17:13:48.265" v="5448" actId="207"/>
        <pc:sldMkLst>
          <pc:docMk/>
          <pc:sldMk cId="3580591029" sldId="269"/>
        </pc:sldMkLst>
        <pc:spChg chg="add mod">
          <ac:chgData name="Sydni Konohia" userId="3f5935ac-93f9-44a4-8870-e355319f77e2" providerId="ADAL" clId="{7176EC03-882B-46F2-9488-98B1BEA0461D}" dt="2024-01-25T16:36:41.887" v="5388" actId="20577"/>
          <ac:spMkLst>
            <pc:docMk/>
            <pc:sldMk cId="3580591029" sldId="269"/>
            <ac:spMk id="2" creationId="{EB8C916E-3BEB-E305-F384-1D72DD11C142}"/>
          </ac:spMkLst>
        </pc:spChg>
        <pc:spChg chg="add mod">
          <ac:chgData name="Sydni Konohia" userId="3f5935ac-93f9-44a4-8870-e355319f77e2" providerId="ADAL" clId="{7176EC03-882B-46F2-9488-98B1BEA0461D}" dt="2024-01-23T22:03:27.738" v="5274" actId="20577"/>
          <ac:spMkLst>
            <pc:docMk/>
            <pc:sldMk cId="3580591029" sldId="269"/>
            <ac:spMk id="3" creationId="{301E6450-8305-5E35-77A8-EFFC58C833C3}"/>
          </ac:spMkLst>
        </pc:spChg>
        <pc:spChg chg="add mod">
          <ac:chgData name="Sydni Konohia" userId="3f5935ac-93f9-44a4-8870-e355319f77e2" providerId="ADAL" clId="{7176EC03-882B-46F2-9488-98B1BEA0461D}" dt="2024-01-25T17:13:48.265" v="5448" actId="207"/>
          <ac:spMkLst>
            <pc:docMk/>
            <pc:sldMk cId="3580591029" sldId="269"/>
            <ac:spMk id="4" creationId="{5ACC9042-8543-95A9-7B1E-6D4618F97CBA}"/>
          </ac:spMkLst>
        </pc:spChg>
        <pc:spChg chg="add mod">
          <ac:chgData name="Sydni Konohia" userId="3f5935ac-93f9-44a4-8870-e355319f77e2" providerId="ADAL" clId="{7176EC03-882B-46F2-9488-98B1BEA0461D}" dt="2024-01-23T22:03:11.432" v="5270" actId="20577"/>
          <ac:spMkLst>
            <pc:docMk/>
            <pc:sldMk cId="3580591029" sldId="269"/>
            <ac:spMk id="5" creationId="{1C4F2CB1-8E61-99DC-973B-E214A1D00F7D}"/>
          </ac:spMkLst>
        </pc:spChg>
      </pc:sldChg>
      <pc:sldChg chg="addSp modSp new mod">
        <pc:chgData name="Sydni Konohia" userId="3f5935ac-93f9-44a4-8870-e355319f77e2" providerId="ADAL" clId="{7176EC03-882B-46F2-9488-98B1BEA0461D}" dt="2024-01-25T17:13:55.396" v="5449" actId="207"/>
        <pc:sldMkLst>
          <pc:docMk/>
          <pc:sldMk cId="1268433747" sldId="270"/>
        </pc:sldMkLst>
        <pc:spChg chg="add mod">
          <ac:chgData name="Sydni Konohia" userId="3f5935ac-93f9-44a4-8870-e355319f77e2" providerId="ADAL" clId="{7176EC03-882B-46F2-9488-98B1BEA0461D}" dt="2024-01-23T21:45:41.587" v="4718" actId="207"/>
          <ac:spMkLst>
            <pc:docMk/>
            <pc:sldMk cId="1268433747" sldId="270"/>
            <ac:spMk id="2" creationId="{0809C359-B0BD-4941-B79D-37BD6C4F172C}"/>
          </ac:spMkLst>
        </pc:spChg>
        <pc:spChg chg="add mod">
          <ac:chgData name="Sydni Konohia" userId="3f5935ac-93f9-44a4-8870-e355319f77e2" providerId="ADAL" clId="{7176EC03-882B-46F2-9488-98B1BEA0461D}" dt="2024-01-23T22:02:43.408" v="5258" actId="1076"/>
          <ac:spMkLst>
            <pc:docMk/>
            <pc:sldMk cId="1268433747" sldId="270"/>
            <ac:spMk id="3" creationId="{34A6566C-3BFB-D5E5-6550-920A57509BBA}"/>
          </ac:spMkLst>
        </pc:spChg>
        <pc:spChg chg="add mod">
          <ac:chgData name="Sydni Konohia" userId="3f5935ac-93f9-44a4-8870-e355319f77e2" providerId="ADAL" clId="{7176EC03-882B-46F2-9488-98B1BEA0461D}" dt="2024-01-25T17:13:55.396" v="5449" actId="207"/>
          <ac:spMkLst>
            <pc:docMk/>
            <pc:sldMk cId="1268433747" sldId="270"/>
            <ac:spMk id="4" creationId="{C35D1C32-27EB-F885-C5B5-CC1CC9826613}"/>
          </ac:spMkLst>
        </pc:spChg>
        <pc:spChg chg="add mod">
          <ac:chgData name="Sydni Konohia" userId="3f5935ac-93f9-44a4-8870-e355319f77e2" providerId="ADAL" clId="{7176EC03-882B-46F2-9488-98B1BEA0461D}" dt="2024-01-23T21:20:00.650" v="3543" actId="20577"/>
          <ac:spMkLst>
            <pc:docMk/>
            <pc:sldMk cId="1268433747" sldId="270"/>
            <ac:spMk id="5" creationId="{5F8073B0-654B-112E-A37B-A4CC11DAF220}"/>
          </ac:spMkLst>
        </pc:spChg>
      </pc:sldChg>
      <pc:sldChg chg="addSp delSp modSp new mod">
        <pc:chgData name="Sydni Konohia" userId="3f5935ac-93f9-44a4-8870-e355319f77e2" providerId="ADAL" clId="{7176EC03-882B-46F2-9488-98B1BEA0461D}" dt="2024-01-25T16:37:19.402" v="5389" actId="255"/>
        <pc:sldMkLst>
          <pc:docMk/>
          <pc:sldMk cId="914100582" sldId="271"/>
        </pc:sldMkLst>
        <pc:spChg chg="add mod">
          <ac:chgData name="Sydni Konohia" userId="3f5935ac-93f9-44a4-8870-e355319f77e2" providerId="ADAL" clId="{7176EC03-882B-46F2-9488-98B1BEA0461D}" dt="2024-01-23T21:45:37.621" v="4717" actId="207"/>
          <ac:spMkLst>
            <pc:docMk/>
            <pc:sldMk cId="914100582" sldId="271"/>
            <ac:spMk id="2" creationId="{A0F1AC65-4CF4-F313-F3A4-AD3FB1989C51}"/>
          </ac:spMkLst>
        </pc:spChg>
        <pc:spChg chg="add mod">
          <ac:chgData name="Sydni Konohia" userId="3f5935ac-93f9-44a4-8870-e355319f77e2" providerId="ADAL" clId="{7176EC03-882B-46F2-9488-98B1BEA0461D}" dt="2024-01-25T16:37:19.402" v="5389" actId="255"/>
          <ac:spMkLst>
            <pc:docMk/>
            <pc:sldMk cId="914100582" sldId="271"/>
            <ac:spMk id="3" creationId="{4A55E796-E09D-47C7-DA25-B8EB36548E4E}"/>
          </ac:spMkLst>
        </pc:spChg>
        <pc:picChg chg="add del mod">
          <ac:chgData name="Sydni Konohia" userId="3f5935ac-93f9-44a4-8870-e355319f77e2" providerId="ADAL" clId="{7176EC03-882B-46F2-9488-98B1BEA0461D}" dt="2024-01-23T21:31:33.014" v="4171" actId="478"/>
          <ac:picMkLst>
            <pc:docMk/>
            <pc:sldMk cId="914100582" sldId="271"/>
            <ac:picMk id="4" creationId="{CF722DA8-48D6-11FD-4511-B527FBC3357C}"/>
          </ac:picMkLst>
        </pc:picChg>
        <pc:picChg chg="add del mod">
          <ac:chgData name="Sydni Konohia" userId="3f5935ac-93f9-44a4-8870-e355319f77e2" providerId="ADAL" clId="{7176EC03-882B-46F2-9488-98B1BEA0461D}" dt="2024-01-23T21:30:20.052" v="4159" actId="478"/>
          <ac:picMkLst>
            <pc:docMk/>
            <pc:sldMk cId="914100582" sldId="271"/>
            <ac:picMk id="6" creationId="{CBF2C724-02AA-F178-5239-81F3D7F79B9A}"/>
          </ac:picMkLst>
        </pc:picChg>
        <pc:picChg chg="add del mod">
          <ac:chgData name="Sydni Konohia" userId="3f5935ac-93f9-44a4-8870-e355319f77e2" providerId="ADAL" clId="{7176EC03-882B-46F2-9488-98B1BEA0461D}" dt="2024-01-23T21:30:20.052" v="4159" actId="478"/>
          <ac:picMkLst>
            <pc:docMk/>
            <pc:sldMk cId="914100582" sldId="271"/>
            <ac:picMk id="8" creationId="{CA1530F8-3DE4-C199-877C-B021916B9773}"/>
          </ac:picMkLst>
        </pc:picChg>
        <pc:picChg chg="add mod">
          <ac:chgData name="Sydni Konohia" userId="3f5935ac-93f9-44a4-8870-e355319f77e2" providerId="ADAL" clId="{7176EC03-882B-46F2-9488-98B1BEA0461D}" dt="2024-01-23T21:32:38.291" v="4186" actId="1076"/>
          <ac:picMkLst>
            <pc:docMk/>
            <pc:sldMk cId="914100582" sldId="271"/>
            <ac:picMk id="10" creationId="{10DD4988-25B0-8552-9E56-4747137B8C03}"/>
          </ac:picMkLst>
        </pc:picChg>
        <pc:picChg chg="add mod">
          <ac:chgData name="Sydni Konohia" userId="3f5935ac-93f9-44a4-8870-e355319f77e2" providerId="ADAL" clId="{7176EC03-882B-46F2-9488-98B1BEA0461D}" dt="2024-01-23T21:32:31.407" v="4184" actId="1076"/>
          <ac:picMkLst>
            <pc:docMk/>
            <pc:sldMk cId="914100582" sldId="271"/>
            <ac:picMk id="12" creationId="{2CF8E7CD-6C6A-BE99-9D63-CE59600FF0C1}"/>
          </ac:picMkLst>
        </pc:picChg>
        <pc:picChg chg="add mod">
          <ac:chgData name="Sydni Konohia" userId="3f5935ac-93f9-44a4-8870-e355319f77e2" providerId="ADAL" clId="{7176EC03-882B-46F2-9488-98B1BEA0461D}" dt="2024-01-23T21:32:41.153" v="4187" actId="14100"/>
          <ac:picMkLst>
            <pc:docMk/>
            <pc:sldMk cId="914100582" sldId="271"/>
            <ac:picMk id="14" creationId="{EFB50266-1A2C-241D-8B08-802C26D6B6AB}"/>
          </ac:picMkLst>
        </pc:picChg>
      </pc:sldChg>
      <pc:sldChg chg="addSp modSp new mod">
        <pc:chgData name="Sydni Konohia" userId="3f5935ac-93f9-44a4-8870-e355319f77e2" providerId="ADAL" clId="{7176EC03-882B-46F2-9488-98B1BEA0461D}" dt="2024-01-25T16:37:50.499" v="5393" actId="1076"/>
        <pc:sldMkLst>
          <pc:docMk/>
          <pc:sldMk cId="943972335" sldId="272"/>
        </pc:sldMkLst>
        <pc:spChg chg="add mod">
          <ac:chgData name="Sydni Konohia" userId="3f5935ac-93f9-44a4-8870-e355319f77e2" providerId="ADAL" clId="{7176EC03-882B-46F2-9488-98B1BEA0461D}" dt="2024-01-25T16:37:45.096" v="5392" actId="1076"/>
          <ac:spMkLst>
            <pc:docMk/>
            <pc:sldMk cId="943972335" sldId="272"/>
            <ac:spMk id="2" creationId="{1B2E54B6-92A2-68AD-A7B7-39E641C854F0}"/>
          </ac:spMkLst>
        </pc:spChg>
        <pc:spChg chg="add mod">
          <ac:chgData name="Sydni Konohia" userId="3f5935ac-93f9-44a4-8870-e355319f77e2" providerId="ADAL" clId="{7176EC03-882B-46F2-9488-98B1BEA0461D}" dt="2024-01-25T16:37:50.499" v="5393" actId="1076"/>
          <ac:spMkLst>
            <pc:docMk/>
            <pc:sldMk cId="943972335" sldId="272"/>
            <ac:spMk id="3" creationId="{510B5A8F-7359-6961-A398-02FD83FC0C65}"/>
          </ac:spMkLst>
        </pc:spChg>
      </pc:sldChg>
      <pc:sldChg chg="addSp modSp new mod">
        <pc:chgData name="Sydni Konohia" userId="3f5935ac-93f9-44a4-8870-e355319f77e2" providerId="ADAL" clId="{7176EC03-882B-46F2-9488-98B1BEA0461D}" dt="2024-01-23T21:45:28.643" v="4715" actId="207"/>
        <pc:sldMkLst>
          <pc:docMk/>
          <pc:sldMk cId="1812028021" sldId="273"/>
        </pc:sldMkLst>
        <pc:spChg chg="add mod">
          <ac:chgData name="Sydni Konohia" userId="3f5935ac-93f9-44a4-8870-e355319f77e2" providerId="ADAL" clId="{7176EC03-882B-46F2-9488-98B1BEA0461D}" dt="2024-01-23T21:45:28.643" v="4715" actId="207"/>
          <ac:spMkLst>
            <pc:docMk/>
            <pc:sldMk cId="1812028021" sldId="273"/>
            <ac:spMk id="2" creationId="{AD4C3A6C-AD27-D1DB-1C07-38A047F7D3B3}"/>
          </ac:spMkLst>
        </pc:spChg>
        <pc:picChg chg="add mod">
          <ac:chgData name="Sydni Konohia" userId="3f5935ac-93f9-44a4-8870-e355319f77e2" providerId="ADAL" clId="{7176EC03-882B-46F2-9488-98B1BEA0461D}" dt="2024-01-23T21:45:18.408" v="4714"/>
          <ac:picMkLst>
            <pc:docMk/>
            <pc:sldMk cId="1812028021" sldId="273"/>
            <ac:picMk id="3" creationId="{3FD15434-EB65-B39C-AAA5-3D162D3DD170}"/>
          </ac:picMkLst>
        </pc:picChg>
      </pc:sldChg>
      <pc:sldChg chg="addSp modSp new mod ord">
        <pc:chgData name="Sydni Konohia" userId="3f5935ac-93f9-44a4-8870-e355319f77e2" providerId="ADAL" clId="{7176EC03-882B-46F2-9488-98B1BEA0461D}" dt="2024-02-01T19:48:18.310" v="6089"/>
        <pc:sldMkLst>
          <pc:docMk/>
          <pc:sldMk cId="3056269020" sldId="274"/>
        </pc:sldMkLst>
        <pc:spChg chg="add mod">
          <ac:chgData name="Sydni Konohia" userId="3f5935ac-93f9-44a4-8870-e355319f77e2" providerId="ADAL" clId="{7176EC03-882B-46F2-9488-98B1BEA0461D}" dt="2024-01-26T15:46:37.471" v="5907" actId="1076"/>
          <ac:spMkLst>
            <pc:docMk/>
            <pc:sldMk cId="3056269020" sldId="274"/>
            <ac:spMk id="2" creationId="{F4666D02-B038-2E6C-850F-4E3F082CEA50}"/>
          </ac:spMkLst>
        </pc:spChg>
        <pc:spChg chg="add mod">
          <ac:chgData name="Sydni Konohia" userId="3f5935ac-93f9-44a4-8870-e355319f77e2" providerId="ADAL" clId="{7176EC03-882B-46F2-9488-98B1BEA0461D}" dt="2024-01-26T16:03:27.817" v="5932" actId="20577"/>
          <ac:spMkLst>
            <pc:docMk/>
            <pc:sldMk cId="3056269020" sldId="274"/>
            <ac:spMk id="3" creationId="{14449046-F29C-717B-A7CF-6AC5F0C7DDB8}"/>
          </ac:spMkLst>
        </pc:spChg>
        <pc:picChg chg="add mod">
          <ac:chgData name="Sydni Konohia" userId="3f5935ac-93f9-44a4-8870-e355319f77e2" providerId="ADAL" clId="{7176EC03-882B-46F2-9488-98B1BEA0461D}" dt="2024-01-26T15:48:19.827" v="5927" actId="1076"/>
          <ac:picMkLst>
            <pc:docMk/>
            <pc:sldMk cId="3056269020" sldId="274"/>
            <ac:picMk id="5" creationId="{C3981890-1B2E-DEAF-7831-9527C0C571CB}"/>
          </ac:picMkLst>
        </pc:picChg>
      </pc:sldChg>
      <pc:sldChg chg="addSp modSp new mod ord">
        <pc:chgData name="Sydni Konohia" userId="3f5935ac-93f9-44a4-8870-e355319f77e2" providerId="ADAL" clId="{7176EC03-882B-46F2-9488-98B1BEA0461D}" dt="2024-02-01T19:47:50.810" v="6083"/>
        <pc:sldMkLst>
          <pc:docMk/>
          <pc:sldMk cId="3273509497" sldId="275"/>
        </pc:sldMkLst>
        <pc:spChg chg="add mod">
          <ac:chgData name="Sydni Konohia" userId="3f5935ac-93f9-44a4-8870-e355319f77e2" providerId="ADAL" clId="{7176EC03-882B-46F2-9488-98B1BEA0461D}" dt="2024-02-01T19:47:03.460" v="6055" actId="1076"/>
          <ac:spMkLst>
            <pc:docMk/>
            <pc:sldMk cId="3273509497" sldId="275"/>
            <ac:spMk id="2" creationId="{589D168D-705B-9242-BC9C-E884E70199ED}"/>
          </ac:spMkLst>
        </pc:spChg>
        <pc:picChg chg="add mod">
          <ac:chgData name="Sydni Konohia" userId="3f5935ac-93f9-44a4-8870-e355319f77e2" providerId="ADAL" clId="{7176EC03-882B-46F2-9488-98B1BEA0461D}" dt="2024-02-01T19:46:55.544" v="6054" actId="1076"/>
          <ac:picMkLst>
            <pc:docMk/>
            <pc:sldMk cId="3273509497" sldId="275"/>
            <ac:picMk id="4" creationId="{0A6E5B71-3CE5-5C1A-7E02-7738FE44552E}"/>
          </ac:picMkLst>
        </pc:picChg>
      </pc:sldChg>
    </pc:docChg>
  </pc:docChgLst>
  <pc:docChgLst>
    <pc:chgData name="Brittney Cosby" userId="S::bcosby@franchise.org::0bc2115c-aefe-49c2-b4cd-b6103a497511" providerId="AD" clId="Web-{EFE469F1-1D8B-5798-A057-5FC669B11FEA}"/>
    <pc:docChg chg="modSld">
      <pc:chgData name="Brittney Cosby" userId="S::bcosby@franchise.org::0bc2115c-aefe-49c2-b4cd-b6103a497511" providerId="AD" clId="Web-{EFE469F1-1D8B-5798-A057-5FC669B11FEA}" dt="2024-01-27T01:48:23.031" v="8" actId="20577"/>
      <pc:docMkLst>
        <pc:docMk/>
      </pc:docMkLst>
      <pc:sldChg chg="modSp">
        <pc:chgData name="Brittney Cosby" userId="S::bcosby@franchise.org::0bc2115c-aefe-49c2-b4cd-b6103a497511" providerId="AD" clId="Web-{EFE469F1-1D8B-5798-A057-5FC669B11FEA}" dt="2024-01-27T01:48:23.031" v="8" actId="20577"/>
        <pc:sldMkLst>
          <pc:docMk/>
          <pc:sldMk cId="2122454483" sldId="264"/>
        </pc:sldMkLst>
        <pc:spChg chg="mod">
          <ac:chgData name="Brittney Cosby" userId="S::bcosby@franchise.org::0bc2115c-aefe-49c2-b4cd-b6103a497511" providerId="AD" clId="Web-{EFE469F1-1D8B-5798-A057-5FC669B11FEA}" dt="2024-01-27T01:48:23.031" v="8" actId="20577"/>
          <ac:spMkLst>
            <pc:docMk/>
            <pc:sldMk cId="2122454483" sldId="264"/>
            <ac:spMk id="3" creationId="{2DD6EB40-B88A-6CD8-EFFA-EDEE349AC29F}"/>
          </ac:spMkLst>
        </pc:spChg>
      </pc:sldChg>
      <pc:sldChg chg="modSp">
        <pc:chgData name="Brittney Cosby" userId="S::bcosby@franchise.org::0bc2115c-aefe-49c2-b4cd-b6103a497511" providerId="AD" clId="Web-{EFE469F1-1D8B-5798-A057-5FC669B11FEA}" dt="2024-01-27T01:40:15.500" v="1" actId="1076"/>
        <pc:sldMkLst>
          <pc:docMk/>
          <pc:sldMk cId="2416857097" sldId="265"/>
        </pc:sldMkLst>
        <pc:spChg chg="mod">
          <ac:chgData name="Brittney Cosby" userId="S::bcosby@franchise.org::0bc2115c-aefe-49c2-b4cd-b6103a497511" providerId="AD" clId="Web-{EFE469F1-1D8B-5798-A057-5FC669B11FEA}" dt="2024-01-27T01:40:15.500" v="1" actId="1076"/>
          <ac:spMkLst>
            <pc:docMk/>
            <pc:sldMk cId="2416857097" sldId="265"/>
            <ac:spMk id="4" creationId="{A40FEF42-A590-DA38-39C6-A3581ADF84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754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hise.org/sites/default/files/2024-01/2024%20Annual%20Convention%20Exhibiting%20Companies%20WebPage%20doc_7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hise.org/2024-ifa-convention-agendas-by-track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konohia@franchise.org" TargetMode="External"/><Relationship Id="rId7" Type="http://schemas.openxmlformats.org/officeDocument/2006/relationships/hyperlink" Target="mailto:dsmith@franchise.org" TargetMode="External"/><Relationship Id="rId2" Type="http://schemas.openxmlformats.org/officeDocument/2006/relationships/hyperlink" Target="mailto:bcosby@franchise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fe@franchise.or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8643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06FA-B071-543D-0A03-16152B331029}"/>
              </a:ext>
            </a:extLst>
          </p:cNvPr>
          <p:cNvSpPr txBox="1">
            <a:spLocks/>
          </p:cNvSpPr>
          <p:nvPr/>
        </p:nvSpPr>
        <p:spPr>
          <a:xfrm>
            <a:off x="960395" y="433308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1F6A6E"/>
                </a:solidFill>
                <a:latin typeface="Tahoma"/>
                <a:ea typeface="Tahoma"/>
                <a:cs typeface="Tahoma"/>
              </a:rPr>
              <a:t>Pre-Convention Special Sessions &amp; CFE Credits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FEF42-A590-DA38-39C6-A3581ADF8401}"/>
              </a:ext>
            </a:extLst>
          </p:cNvPr>
          <p:cNvSpPr txBox="1"/>
          <p:nvPr/>
        </p:nvSpPr>
        <p:spPr>
          <a:xfrm>
            <a:off x="700783" y="939572"/>
            <a:ext cx="11638480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latin typeface="Tahoma"/>
                <a:ea typeface="Tahoma"/>
                <a:cs typeface="Tahoma"/>
              </a:rPr>
              <a:t>Saturday, February 17</a:t>
            </a:r>
            <a:r>
              <a:rPr lang="en-US" sz="2000" b="1" u="sng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 b="1" u="sng">
                <a:latin typeface="Tahoma"/>
                <a:ea typeface="Tahoma"/>
                <a:cs typeface="Tahoma"/>
              </a:rPr>
              <a:t> 8 AM – 4 PM MT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IFA Fran-Guard</a:t>
            </a:r>
            <a:r>
              <a:rPr lang="en-US" i="0">
                <a:effectLst/>
                <a:latin typeface="Tahoma"/>
                <a:ea typeface="Tahoma"/>
                <a:cs typeface="Tahoma"/>
              </a:rPr>
              <a:t>™ - Mandatory Course for All CFE Candidates – 8 CFE Core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+mn-lt"/>
                <a:cs typeface="+mn-lt"/>
              </a:rPr>
              <a:t>Gaining an In-Depth Understanding of Franchising </a:t>
            </a:r>
            <a:r>
              <a:rPr lang="en-US">
                <a:latin typeface="Tahoma"/>
                <a:ea typeface="Tahoma"/>
                <a:cs typeface="Tahoma"/>
              </a:rPr>
              <a:t>– 7 CFE Education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+mn-lt"/>
                <a:cs typeface="+mn-lt"/>
              </a:rPr>
              <a:t>The 6 Critical Practices for Leading a Team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latin typeface="Tahoma"/>
                <a:ea typeface="Tahoma"/>
                <a:cs typeface="Tahoma"/>
              </a:rPr>
              <a:t> – 7 CFE Education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Delivering Effective Field Support that Franchisees Value – 7 CFE Education Credits</a:t>
            </a:r>
          </a:p>
          <a:p>
            <a:pPr>
              <a:lnSpc>
                <a:spcPct val="150000"/>
              </a:lnSpc>
            </a:pPr>
            <a:r>
              <a:rPr lang="en-US" sz="2000" b="1" u="sng">
                <a:latin typeface="Tahoma"/>
                <a:ea typeface="Tahoma"/>
                <a:cs typeface="Tahoma"/>
              </a:rPr>
              <a:t>Saturday, February 17</a:t>
            </a:r>
            <a:r>
              <a:rPr lang="en-US" sz="2000" b="1" u="sng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 b="1" u="sng">
                <a:latin typeface="Tahoma"/>
                <a:ea typeface="Tahoma"/>
                <a:cs typeface="Tahoma"/>
              </a:rPr>
              <a:t> 8 AM – 11:30 AM 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+mn-lt"/>
                <a:cs typeface="+mn-lt"/>
              </a:rPr>
              <a:t>Franchise Recruitment Essentials</a:t>
            </a:r>
            <a:r>
              <a:rPr lang="en-US">
                <a:latin typeface="Tahoma"/>
                <a:ea typeface="Tahoma"/>
                <a:cs typeface="Tahoma"/>
              </a:rPr>
              <a:t> – 3.5 CFE Education Credits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Leveraging Technology to Power Franchise System Growth – 3.5 CFE Education Credits</a:t>
            </a:r>
          </a:p>
          <a:p>
            <a:pPr>
              <a:lnSpc>
                <a:spcPct val="150000"/>
              </a:lnSpc>
            </a:pPr>
            <a:r>
              <a:rPr lang="en-US" sz="2000" b="1" u="sng">
                <a:latin typeface="Tahoma"/>
                <a:ea typeface="Tahoma"/>
                <a:cs typeface="Tahoma"/>
              </a:rPr>
              <a:t>Saturday, February 17</a:t>
            </a:r>
            <a:r>
              <a:rPr lang="en-US" sz="2000" b="1" u="sng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 b="1" u="sng">
                <a:latin typeface="Tahoma"/>
                <a:ea typeface="Tahoma"/>
                <a:cs typeface="Tahoma"/>
              </a:rPr>
              <a:t> 12:30 PM – 4 PM 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+mn-lt"/>
                <a:cs typeface="+mn-lt"/>
              </a:rPr>
              <a:t>Scaling for Growth: Multi-Unit/Multi-Brand Expansion Strategies – 3.5 CFE Education Credits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+mn-lt"/>
                <a:cs typeface="+mn-lt"/>
              </a:rPr>
              <a:t>Managing Franchise Resales – 3.5 CFE Education Credits</a:t>
            </a:r>
            <a:endParaRPr lang="en-US">
              <a:latin typeface="Tahoma"/>
              <a:ea typeface="Tahoma" panose="020B0604030504040204" pitchFamily="34" charset="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85709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0FD5-C423-FDB5-32A5-64B1A9E80FAD}"/>
              </a:ext>
            </a:extLst>
          </p:cNvPr>
          <p:cNvSpPr txBox="1">
            <a:spLocks/>
          </p:cNvSpPr>
          <p:nvPr/>
        </p:nvSpPr>
        <p:spPr>
          <a:xfrm>
            <a:off x="2575986" y="499853"/>
            <a:ext cx="10634687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Preparing for Convention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B8AF7-9DCA-B40A-1DC1-4CEA228E528F}"/>
              </a:ext>
            </a:extLst>
          </p:cNvPr>
          <p:cNvSpPr txBox="1"/>
          <p:nvPr/>
        </p:nvSpPr>
        <p:spPr>
          <a:xfrm>
            <a:off x="435143" y="1012067"/>
            <a:ext cx="805886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Book hotel and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Connect with other attendees via 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Download the 2024 IFA Annual Convention App – going live February 9</a:t>
            </a:r>
            <a:r>
              <a:rPr lang="en-US" sz="2400" baseline="30000">
                <a:latin typeface="Tahoma"/>
                <a:ea typeface="Tahoma"/>
                <a:cs typeface="Tahoma"/>
              </a:rPr>
              <a:t>th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Review 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attending with colleague’s, create a plan to divide and conquer the Breakout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Keep business cards handy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Convention attire might be business casual, but comfortable shoes are a must!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Don’t miss any important information! Ensure you’re receiving IFA emails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1DAD5-02AE-556A-3EDB-08A405F79D3C}"/>
              </a:ext>
            </a:extLst>
          </p:cNvPr>
          <p:cNvSpPr/>
          <p:nvPr/>
        </p:nvSpPr>
        <p:spPr>
          <a:xfrm>
            <a:off x="8660731" y="2358189"/>
            <a:ext cx="3096126" cy="2308324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0C27D-BF52-2C20-A168-1F126D9B0DC2}"/>
              </a:ext>
            </a:extLst>
          </p:cNvPr>
          <p:cNvSpPr txBox="1"/>
          <p:nvPr/>
        </p:nvSpPr>
        <p:spPr>
          <a:xfrm>
            <a:off x="8805110" y="2496688"/>
            <a:ext cx="2807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Convention details will be sent to all registrants the second week of February from ifaevents@mocandco.com</a:t>
            </a:r>
          </a:p>
        </p:txBody>
      </p:sp>
    </p:spTree>
    <p:extLst>
      <p:ext uri="{BB962C8B-B14F-4D97-AF65-F5344CB8AC3E}">
        <p14:creationId xmlns:p14="http://schemas.microsoft.com/office/powerpoint/2010/main" val="18027721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09CA-286D-79FF-01AD-9AB1E285BF21}"/>
              </a:ext>
            </a:extLst>
          </p:cNvPr>
          <p:cNvSpPr txBox="1">
            <a:spLocks/>
          </p:cNvSpPr>
          <p:nvPr/>
        </p:nvSpPr>
        <p:spPr>
          <a:xfrm>
            <a:off x="1520707" y="977165"/>
            <a:ext cx="9150585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Convention Moments You Don’t Want to Miss!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5D590-7130-4E73-F162-725C7750EEE8}"/>
              </a:ext>
            </a:extLst>
          </p:cNvPr>
          <p:cNvSpPr txBox="1"/>
          <p:nvPr/>
        </p:nvSpPr>
        <p:spPr>
          <a:xfrm>
            <a:off x="231856" y="1568096"/>
            <a:ext cx="11440612" cy="420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Saturday, February 17</a:t>
            </a:r>
            <a:r>
              <a:rPr lang="en-US" sz="1800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3:15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PM – 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4:15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PM MT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Member &amp; First Time Attendee Reception and Workshop – Sponsored by </a:t>
            </a:r>
            <a:r>
              <a:rPr 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Benetrends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Hyperlocology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Saturday, February 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800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6:30 PM – 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8:00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PM MT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Reception – Sponsored by Quarles &amp; Brady LLP</a:t>
            </a:r>
          </a:p>
          <a:p>
            <a:pPr algn="ctr">
              <a:lnSpc>
                <a:spcPct val="150000"/>
              </a:lnSpc>
            </a:pP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Sunday, February 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800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9:45 AM – 10:30 AM MT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Supplier Member/First Time Supplier Attendee Meet Up – Sponsored by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INFINITI HR &amp; SFAB</a:t>
            </a:r>
          </a:p>
          <a:p>
            <a:pPr algn="ctr">
              <a:lnSpc>
                <a:spcPct val="150000"/>
              </a:lnSpc>
            </a:pP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Sunday, February 18</a:t>
            </a:r>
            <a:r>
              <a:rPr lang="en-US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PM – 4:30 PM MT &amp; Monday, February 19</a:t>
            </a:r>
            <a:r>
              <a:rPr lang="en-US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10:30 AM – 12 PM MT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 Leadership Roundtables</a:t>
            </a:r>
          </a:p>
          <a:p>
            <a:pPr algn="ctr">
              <a:lnSpc>
                <a:spcPct val="150000"/>
              </a:lnSpc>
            </a:pP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Monday, February 19</a:t>
            </a:r>
            <a:r>
              <a:rPr lang="en-US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9:00 PM MT - MIDNIGHT</a:t>
            </a:r>
            <a:endParaRPr lang="en-US" sz="1800" b="1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IFA Unplugged – Sponsored by Hoffer Adler &amp; Franchise Update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520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7D7D-8985-7DDD-8606-871E2125C85E}"/>
              </a:ext>
            </a:extLst>
          </p:cNvPr>
          <p:cNvSpPr txBox="1">
            <a:spLocks/>
          </p:cNvSpPr>
          <p:nvPr/>
        </p:nvSpPr>
        <p:spPr>
          <a:xfrm>
            <a:off x="446396" y="984880"/>
            <a:ext cx="11745604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Convention Networking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2DE76-0A45-2654-9109-BB5EDAEBD40B}"/>
              </a:ext>
            </a:extLst>
          </p:cNvPr>
          <p:cNvSpPr txBox="1"/>
          <p:nvPr/>
        </p:nvSpPr>
        <p:spPr>
          <a:xfrm>
            <a:off x="0" y="1872025"/>
            <a:ext cx="6434275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50" u="sng">
                <a:latin typeface="Tahoma"/>
                <a:ea typeface="Tahoma"/>
                <a:cs typeface="Tahoma"/>
              </a:rPr>
              <a:t>Committee Meeting – Friday, February 16</a:t>
            </a:r>
            <a:r>
              <a:rPr lang="en-US" sz="1850" u="sng" baseline="30000">
                <a:latin typeface="Tahoma"/>
                <a:ea typeface="Tahoma"/>
                <a:cs typeface="Tahoma"/>
              </a:rPr>
              <a:t>th</a:t>
            </a:r>
            <a:endParaRPr lang="en-US" sz="1850" u="sng"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 Committee</a:t>
            </a:r>
          </a:p>
          <a:p>
            <a:r>
              <a:rPr lang="en-US" sz="1850" u="sng">
                <a:latin typeface="Tahoma"/>
                <a:ea typeface="Tahoma"/>
                <a:cs typeface="Tahoma"/>
              </a:rPr>
              <a:t>Committee &amp; Forum Meetings - Saturday, February 17</a:t>
            </a:r>
            <a:r>
              <a:rPr lang="en-US" sz="1850" u="sng" baseline="30000">
                <a:latin typeface="Tahoma"/>
                <a:ea typeface="Tahoma"/>
                <a:cs typeface="Tahoma"/>
              </a:rPr>
              <a:t>th</a:t>
            </a:r>
            <a:endParaRPr lang="en-US" sz="1850"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/>
                <a:ea typeface="Tahoma"/>
                <a:cs typeface="Tahoma"/>
              </a:rPr>
              <a:t>Women's Franchise Committee</a:t>
            </a:r>
            <a:endParaRPr lang="en-US"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/>
                <a:ea typeface="Tahoma"/>
                <a:cs typeface="Tahoma"/>
              </a:rPr>
              <a:t>Franchise Relations Committee</a:t>
            </a:r>
            <a:endParaRPr lang="en-US"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Supplier, Franchisor and Franchisee Forums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Legislative &amp; Legislative Action Group (LAG)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&amp; Innovation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VetFran</a:t>
            </a: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Sector Committee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3C047-C9E9-D811-1E6F-8B489BCA12C6}"/>
              </a:ext>
            </a:extLst>
          </p:cNvPr>
          <p:cNvSpPr txBox="1"/>
          <p:nvPr/>
        </p:nvSpPr>
        <p:spPr>
          <a:xfrm>
            <a:off x="5872808" y="1824400"/>
            <a:ext cx="6792018" cy="17927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50" u="sng">
                <a:latin typeface="Tahoma"/>
                <a:ea typeface="Tahoma"/>
                <a:cs typeface="Tahoma"/>
              </a:rPr>
              <a:t>Committee Meeting &amp; Other Events – Sunday, February 18</a:t>
            </a:r>
            <a:r>
              <a:rPr lang="en-US" sz="1850" u="sng" baseline="30000">
                <a:latin typeface="Tahoma"/>
                <a:ea typeface="Tahoma"/>
                <a:cs typeface="Tahoma"/>
              </a:rPr>
              <a:t>th</a:t>
            </a:r>
            <a:endParaRPr lang="en-US" sz="1850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Committee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Sponsored Evening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Service Project</a:t>
            </a:r>
          </a:p>
          <a:p>
            <a:endParaRPr lang="en-US" sz="1850">
              <a:latin typeface="Tahoma"/>
              <a:ea typeface="Tahoma"/>
              <a:cs typeface="Tahoma"/>
            </a:endParaRP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4E4C1-995E-5DDD-B52E-D34185E586D3}"/>
              </a:ext>
            </a:extLst>
          </p:cNvPr>
          <p:cNvSpPr/>
          <p:nvPr/>
        </p:nvSpPr>
        <p:spPr>
          <a:xfrm>
            <a:off x="7537311" y="3429000"/>
            <a:ext cx="3392905" cy="2246769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1C8B1-36A6-F39A-91F4-87B710D46F89}"/>
              </a:ext>
            </a:extLst>
          </p:cNvPr>
          <p:cNvSpPr txBox="1"/>
          <p:nvPr/>
        </p:nvSpPr>
        <p:spPr>
          <a:xfrm>
            <a:off x="7785461" y="3429000"/>
            <a:ext cx="2896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get involved with an IFA forum or committee, please visit www.franchise.org/committees-and-forums</a:t>
            </a:r>
          </a:p>
        </p:txBody>
      </p:sp>
    </p:spTree>
    <p:extLst>
      <p:ext uri="{BB962C8B-B14F-4D97-AF65-F5344CB8AC3E}">
        <p14:creationId xmlns:p14="http://schemas.microsoft.com/office/powerpoint/2010/main" val="350391345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916E-3BEB-E305-F384-1D72DD11C142}"/>
              </a:ext>
            </a:extLst>
          </p:cNvPr>
          <p:cNvSpPr txBox="1">
            <a:spLocks/>
          </p:cNvSpPr>
          <p:nvPr/>
        </p:nvSpPr>
        <p:spPr>
          <a:xfrm>
            <a:off x="2540573" y="561996"/>
            <a:ext cx="9148359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Visit the Exhibit Hall?</a:t>
            </a:r>
            <a:endParaRPr lang="en-US" sz="4200" b="1" i="1">
              <a:solidFill>
                <a:srgbClr val="4C2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E6450-8305-5E35-77A8-EFFC58C833C3}"/>
              </a:ext>
            </a:extLst>
          </p:cNvPr>
          <p:cNvSpPr txBox="1"/>
          <p:nvPr/>
        </p:nvSpPr>
        <p:spPr>
          <a:xfrm>
            <a:off x="356981" y="1324830"/>
            <a:ext cx="9593655" cy="3894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More than 240 exhibiting Supplier companies covering over 40 different verticals!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Service to Convention breakfast, lunches, and breaks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Recharging Stations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Direct access to General Sessions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Franchising Gives Back Community Service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Stop by IFA’s booth (723) with any questions!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C9042-8543-95A9-7B1E-6D4618F97CBA}"/>
              </a:ext>
            </a:extLst>
          </p:cNvPr>
          <p:cNvSpPr/>
          <p:nvPr/>
        </p:nvSpPr>
        <p:spPr>
          <a:xfrm>
            <a:off x="8544178" y="2973038"/>
            <a:ext cx="3392905" cy="2246769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F2CB1-8E61-99DC-973B-E214A1D00F7D}"/>
              </a:ext>
            </a:extLst>
          </p:cNvPr>
          <p:cNvSpPr txBox="1"/>
          <p:nvPr/>
        </p:nvSpPr>
        <p:spPr>
          <a:xfrm>
            <a:off x="8792328" y="3429000"/>
            <a:ext cx="2896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to know the awesome 2024 IFA Annual Convention Exhibitors 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05910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C359-B0BD-4941-B79D-37BD6C4F172C}"/>
              </a:ext>
            </a:extLst>
          </p:cNvPr>
          <p:cNvSpPr txBox="1">
            <a:spLocks/>
          </p:cNvSpPr>
          <p:nvPr/>
        </p:nvSpPr>
        <p:spPr>
          <a:xfrm>
            <a:off x="1771761" y="469821"/>
            <a:ext cx="10634687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Tracks &amp; Summits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6566C-3BFB-D5E5-6550-920A57509BBA}"/>
              </a:ext>
            </a:extLst>
          </p:cNvPr>
          <p:cNvSpPr txBox="1"/>
          <p:nvPr/>
        </p:nvSpPr>
        <p:spPr>
          <a:xfrm>
            <a:off x="894146" y="1248498"/>
            <a:ext cx="688206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Over 37 Educational Breakout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7 Super Sessions &amp; Immersive Workshops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10 Education Tracks: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Emerging Franchisor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Franchise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Franchise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Franchisee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Industry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International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D1C32-27EB-F885-C5B5-CC1CC9826613}"/>
              </a:ext>
            </a:extLst>
          </p:cNvPr>
          <p:cNvSpPr/>
          <p:nvPr/>
        </p:nvSpPr>
        <p:spPr>
          <a:xfrm>
            <a:off x="7378331" y="2373330"/>
            <a:ext cx="4153013" cy="2733461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073B0-654B-112E-A37B-A4CC11DAF220}"/>
              </a:ext>
            </a:extLst>
          </p:cNvPr>
          <p:cNvSpPr txBox="1"/>
          <p:nvPr/>
        </p:nvSpPr>
        <p:spPr>
          <a:xfrm>
            <a:off x="8006536" y="2697666"/>
            <a:ext cx="2896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your time in Phoenix with ease by following a curated 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Education Track 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hot topics and trends in the industry!</a:t>
            </a:r>
          </a:p>
        </p:txBody>
      </p:sp>
    </p:spTree>
    <p:extLst>
      <p:ext uri="{BB962C8B-B14F-4D97-AF65-F5344CB8AC3E}">
        <p14:creationId xmlns:p14="http://schemas.microsoft.com/office/powerpoint/2010/main" val="12684337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AC65-4CF4-F313-F3A4-AD3FB1989C51}"/>
              </a:ext>
            </a:extLst>
          </p:cNvPr>
          <p:cNvSpPr txBox="1">
            <a:spLocks/>
          </p:cNvSpPr>
          <p:nvPr/>
        </p:nvSpPr>
        <p:spPr>
          <a:xfrm>
            <a:off x="962347" y="543822"/>
            <a:ext cx="11229653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Franchising Gives Back at Convention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5E796-E09D-47C7-DA25-B8EB36548E4E}"/>
              </a:ext>
            </a:extLst>
          </p:cNvPr>
          <p:cNvSpPr txBox="1"/>
          <p:nvPr/>
        </p:nvSpPr>
        <p:spPr>
          <a:xfrm>
            <a:off x="1590069" y="1392830"/>
            <a:ext cx="8559800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2000" b="1">
                <a:latin typeface="Tahoma"/>
                <a:ea typeface="Tahoma"/>
                <a:cs typeface="Tahoma"/>
              </a:rPr>
              <a:t>Join IFA Staff and your fellow Convention Attendees in the Exhibit Hall, as we pack meals for people and families in need within the local Phoenix community!</a:t>
            </a:r>
          </a:p>
          <a:p>
            <a:pPr lvl="1"/>
            <a:endParaRPr lang="en-US" sz="1600">
              <a:latin typeface="Tahoma"/>
              <a:ea typeface="Tahoma"/>
              <a:cs typeface="Tahom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>
                <a:latin typeface="Tahoma"/>
                <a:ea typeface="Tahoma"/>
                <a:cs typeface="Tahoma"/>
              </a:rPr>
              <a:t>Sunday, February 18</a:t>
            </a:r>
            <a:r>
              <a:rPr lang="en-US" sz="1600" b="1" baseline="30000">
                <a:latin typeface="Tahoma"/>
                <a:ea typeface="Tahoma"/>
                <a:cs typeface="Tahoma"/>
              </a:rPr>
              <a:t>th</a:t>
            </a:r>
            <a:r>
              <a:rPr lang="en-US" sz="1600" b="1">
                <a:latin typeface="Tahoma"/>
                <a:ea typeface="Tahoma"/>
                <a:cs typeface="Tahoma"/>
              </a:rPr>
              <a:t>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12:30 pm – 1:30 pm MT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5:00 pm – 6:30 pm MT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sz="1600">
              <a:latin typeface="Tahoma"/>
              <a:ea typeface="Tahoma"/>
              <a:cs typeface="Tahom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>
                <a:latin typeface="Tahoma"/>
                <a:ea typeface="Tahoma"/>
                <a:cs typeface="Tahoma"/>
              </a:rPr>
              <a:t>Monday, February 19</a:t>
            </a:r>
            <a:r>
              <a:rPr lang="en-US" sz="1600" b="1" baseline="30000">
                <a:latin typeface="Tahoma"/>
                <a:ea typeface="Tahoma"/>
                <a:cs typeface="Tahoma"/>
              </a:rPr>
              <a:t>th</a:t>
            </a:r>
            <a:r>
              <a:rPr lang="en-US" sz="1600" b="1">
                <a:latin typeface="Tahoma"/>
                <a:ea typeface="Tahoma"/>
                <a:cs typeface="Tahoma"/>
              </a:rPr>
              <a:t>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9:00 am – 10:30 am MT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12:30 pm – 1:30 pm MT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5:00 pm – 6:30 pm MT</a:t>
            </a:r>
          </a:p>
        </p:txBody>
      </p:sp>
      <p:pic>
        <p:nvPicPr>
          <p:cNvPr id="10" name="Picture 9" descr="A logo with green leaves&#10;&#10;Description automatically generated">
            <a:extLst>
              <a:ext uri="{FF2B5EF4-FFF2-40B4-BE49-F238E27FC236}">
                <a16:creationId xmlns:a16="http://schemas.microsoft.com/office/drawing/2014/main" id="{10DD4988-25B0-8552-9E56-4747137B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47" y="3697234"/>
            <a:ext cx="2592795" cy="1408752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2CF8E7CD-6C6A-BE99-9D63-CE59600F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94" y="4790228"/>
            <a:ext cx="2197612" cy="758954"/>
          </a:xfrm>
          <a:prstGeom prst="rect">
            <a:avLst/>
          </a:prstGeom>
        </p:spPr>
      </p:pic>
      <p:pic>
        <p:nvPicPr>
          <p:cNvPr id="14" name="Picture 13" descr="A logo for a meal company&#10;&#10;Description automatically generated">
            <a:extLst>
              <a:ext uri="{FF2B5EF4-FFF2-40B4-BE49-F238E27FC236}">
                <a16:creationId xmlns:a16="http://schemas.microsoft.com/office/drawing/2014/main" id="{EFB50266-1A2C-241D-8B08-802C26D6B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58" y="3968091"/>
            <a:ext cx="2955063" cy="13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05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4B6-92A2-68AD-A7B7-39E641C854F0}"/>
              </a:ext>
            </a:extLst>
          </p:cNvPr>
          <p:cNvSpPr txBox="1">
            <a:spLocks/>
          </p:cNvSpPr>
          <p:nvPr/>
        </p:nvSpPr>
        <p:spPr>
          <a:xfrm>
            <a:off x="768815" y="665030"/>
            <a:ext cx="11159481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Staying Connected During Convention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B5A8F-7359-6961-A398-02FD83FC0C65}"/>
              </a:ext>
            </a:extLst>
          </p:cNvPr>
          <p:cNvSpPr txBox="1"/>
          <p:nvPr/>
        </p:nvSpPr>
        <p:spPr>
          <a:xfrm>
            <a:off x="666972" y="1571157"/>
            <a:ext cx="11363165" cy="278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badge is your access to all things Convention...keep it close!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with fellow attendees and post Convention highlights within the app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Participate in EVERYTHING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Strike up conversation with everyone you meet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you’re tagging IFA in your social posts and using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#IFA2024</a:t>
            </a: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23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68D-705B-9242-BC9C-E884E70199ED}"/>
              </a:ext>
            </a:extLst>
          </p:cNvPr>
          <p:cNvSpPr txBox="1">
            <a:spLocks/>
          </p:cNvSpPr>
          <p:nvPr/>
        </p:nvSpPr>
        <p:spPr>
          <a:xfrm>
            <a:off x="1433377" y="391538"/>
            <a:ext cx="9150585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To Our Sponsors!</a:t>
            </a:r>
          </a:p>
        </p:txBody>
      </p:sp>
      <p:pic>
        <p:nvPicPr>
          <p:cNvPr id="4" name="Picture 3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0A6E5B71-3CE5-5C1A-7E02-7738FE44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8" y="1121879"/>
            <a:ext cx="10003604" cy="46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949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3A6C-AD27-D1DB-1C07-38A047F7D3B3}"/>
              </a:ext>
            </a:extLst>
          </p:cNvPr>
          <p:cNvSpPr txBox="1">
            <a:spLocks/>
          </p:cNvSpPr>
          <p:nvPr/>
        </p:nvSpPr>
        <p:spPr>
          <a:xfrm>
            <a:off x="1950344" y="623933"/>
            <a:ext cx="8636000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FD15434-EB65-B39C-AAA5-3D162D3D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69" y="1285992"/>
            <a:ext cx="7339262" cy="42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280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67D6C1-724B-8004-CEE6-111F212BDE0F}"/>
              </a:ext>
            </a:extLst>
          </p:cNvPr>
          <p:cNvSpPr txBox="1"/>
          <p:nvPr/>
        </p:nvSpPr>
        <p:spPr>
          <a:xfrm>
            <a:off x="1356189" y="767149"/>
            <a:ext cx="97090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6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Member &amp; First Time Attendee Pre-Convention Webinar</a:t>
            </a:r>
          </a:p>
          <a:p>
            <a:pPr algn="ctr"/>
            <a:endParaRPr lang="en-US" sz="2800" b="1">
              <a:solidFill>
                <a:srgbClr val="4C2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excited to have you at the 2024 IFA Annual Convention!</a:t>
            </a:r>
          </a:p>
        </p:txBody>
      </p:sp>
    </p:spTree>
    <p:extLst>
      <p:ext uri="{BB962C8B-B14F-4D97-AF65-F5344CB8AC3E}">
        <p14:creationId xmlns:p14="http://schemas.microsoft.com/office/powerpoint/2010/main" val="16029309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CCF-3B47-19B7-3C71-EF8E6960FCBD}"/>
              </a:ext>
            </a:extLst>
          </p:cNvPr>
          <p:cNvSpPr txBox="1">
            <a:spLocks/>
          </p:cNvSpPr>
          <p:nvPr/>
        </p:nvSpPr>
        <p:spPr>
          <a:xfrm>
            <a:off x="4024857" y="830610"/>
            <a:ext cx="4807303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686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C90C8-F59A-DF9A-6C00-BC3915D3C85C}"/>
              </a:ext>
            </a:extLst>
          </p:cNvPr>
          <p:cNvSpPr txBox="1"/>
          <p:nvPr/>
        </p:nvSpPr>
        <p:spPr>
          <a:xfrm>
            <a:off x="8124200" y="1393585"/>
            <a:ext cx="4252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5495C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n-US" sz="2000">
              <a:solidFill>
                <a:srgbClr val="05495C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Brittney Cosby</a:t>
            </a:r>
          </a:p>
          <a:p>
            <a:pPr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5495C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Senior Manager, Certification Programs</a:t>
            </a:r>
          </a:p>
          <a:p>
            <a:pPr>
              <a:defRPr/>
            </a:pP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bcosby@franchise.org</a:t>
            </a: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F316B-A1FA-F6A4-2E43-CAA08759248B}"/>
              </a:ext>
            </a:extLst>
          </p:cNvPr>
          <p:cNvSpPr txBox="1"/>
          <p:nvPr/>
        </p:nvSpPr>
        <p:spPr>
          <a:xfrm>
            <a:off x="2112911" y="2055305"/>
            <a:ext cx="4489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Sydni Konohia</a:t>
            </a:r>
          </a:p>
          <a:p>
            <a:pPr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5495C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Manager, Member Services &amp; Retention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5495C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skonohia@franchise.org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5495C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5495C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5495C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D0053-E483-4A3E-7055-6933887BD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0" t="4637" r="6995" b="1148"/>
          <a:stretch/>
        </p:blipFill>
        <p:spPr>
          <a:xfrm>
            <a:off x="520556" y="1952402"/>
            <a:ext cx="1310613" cy="141913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C5678-02E8-B6B6-23B4-C47103F78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5" t="3044" r="11041" b="4390"/>
          <a:stretch/>
        </p:blipFill>
        <p:spPr>
          <a:xfrm>
            <a:off x="3708972" y="3966139"/>
            <a:ext cx="1470450" cy="1510162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8DA8F-8A3B-5CE9-A5A6-6A1F59B04F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51" t="4078" r="4950" b="4438"/>
          <a:stretch/>
        </p:blipFill>
        <p:spPr>
          <a:xfrm>
            <a:off x="6602246" y="2009868"/>
            <a:ext cx="1440114" cy="141913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45BB7-43D6-80BD-6097-10038DFADFBC}"/>
              </a:ext>
            </a:extLst>
          </p:cNvPr>
          <p:cNvSpPr txBox="1"/>
          <p:nvPr/>
        </p:nvSpPr>
        <p:spPr>
          <a:xfrm>
            <a:off x="5349665" y="3537309"/>
            <a:ext cx="4252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5495C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n-US" sz="2000">
              <a:solidFill>
                <a:srgbClr val="05495C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David Smith</a:t>
            </a:r>
          </a:p>
          <a:p>
            <a:pPr>
              <a:defRPr/>
            </a:pPr>
            <a:r>
              <a:rPr lang="en-US" sz="2000" i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Director, Diversity Programs</a:t>
            </a:r>
          </a:p>
          <a:p>
            <a:pPr>
              <a:defRPr/>
            </a:pP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dsmith@franchise.org</a:t>
            </a:r>
            <a:r>
              <a:rPr lang="en-US" sz="2000" b="1">
                <a:solidFill>
                  <a:srgbClr val="05495C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742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6A9A-627C-B33E-624E-B9DED4B139F2}"/>
              </a:ext>
            </a:extLst>
          </p:cNvPr>
          <p:cNvSpPr txBox="1">
            <a:spLocks/>
          </p:cNvSpPr>
          <p:nvPr/>
        </p:nvSpPr>
        <p:spPr>
          <a:xfrm>
            <a:off x="2007799" y="442458"/>
            <a:ext cx="83366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006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Convention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FF23-9BA5-C66A-32F6-893E38FD8547}"/>
              </a:ext>
            </a:extLst>
          </p:cNvPr>
          <p:cNvSpPr txBox="1">
            <a:spLocks/>
          </p:cNvSpPr>
          <p:nvPr/>
        </p:nvSpPr>
        <p:spPr>
          <a:xfrm>
            <a:off x="2882222" y="1033389"/>
            <a:ext cx="6098783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600">
                <a:solidFill>
                  <a:srgbClr val="00A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What does the registration fee include?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2DF48-3272-A5D0-8FE8-D0685482981E}"/>
              </a:ext>
            </a:extLst>
          </p:cNvPr>
          <p:cNvSpPr txBox="1"/>
          <p:nvPr/>
        </p:nvSpPr>
        <p:spPr>
          <a:xfrm>
            <a:off x="1658225" y="1718072"/>
            <a:ext cx="9550879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Exhibit Hall</a:t>
            </a:r>
            <a:r>
              <a:rPr lang="en-US" sz="2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&amp; Beverage served in Exhibit Hall and at receptions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Sessions, Workshops and Roundtables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&amp; Closing Receptions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On-site community service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IFA Unplugged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Pre and post event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1659737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F8A6-210B-9753-D891-C78AC7E4793A}"/>
              </a:ext>
            </a:extLst>
          </p:cNvPr>
          <p:cNvSpPr txBox="1">
            <a:spLocks/>
          </p:cNvSpPr>
          <p:nvPr/>
        </p:nvSpPr>
        <p:spPr>
          <a:xfrm>
            <a:off x="1843803" y="532196"/>
            <a:ext cx="8504394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006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Convention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D7CD3-B8A8-F450-5B17-C39BD70DCC67}"/>
              </a:ext>
            </a:extLst>
          </p:cNvPr>
          <p:cNvSpPr txBox="1"/>
          <p:nvPr/>
        </p:nvSpPr>
        <p:spPr>
          <a:xfrm>
            <a:off x="3225692" y="1110770"/>
            <a:ext cx="5485171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Convention taking place?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CE065-1F7D-6B8A-9EFA-B3B19D2F3DBC}"/>
              </a:ext>
            </a:extLst>
          </p:cNvPr>
          <p:cNvSpPr txBox="1"/>
          <p:nvPr/>
        </p:nvSpPr>
        <p:spPr>
          <a:xfrm>
            <a:off x="479598" y="1750503"/>
            <a:ext cx="10503476" cy="3894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>
                <a:latin typeface="Tahoma"/>
                <a:ea typeface="Tahoma"/>
                <a:cs typeface="Tahoma"/>
              </a:rPr>
              <a:t>Primary Event Location</a:t>
            </a:r>
            <a:endParaRPr lang="en-US" sz="2400" b="1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Phoenix Convention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>
                <a:latin typeface="Tahoma"/>
                <a:ea typeface="Tahoma"/>
                <a:cs typeface="Tahoma"/>
              </a:rPr>
              <a:t>Secondary Event Location/Host Hotel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Sheraton Phoenix Downtown Hotel</a:t>
            </a:r>
            <a:endParaRPr lang="en-US" sz="2400" b="1" u="sng">
              <a:latin typeface="Tahoma"/>
              <a:ea typeface="Tahoma"/>
              <a:cs typeface="Tahom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>
                <a:latin typeface="Tahoma"/>
                <a:ea typeface="Tahoma"/>
                <a:cs typeface="Tahoma"/>
              </a:rPr>
              <a:t>Additional Hotels</a:t>
            </a:r>
            <a:endParaRPr lang="en-US" sz="2400" b="1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/>
                <a:ea typeface="Tahoma"/>
                <a:cs typeface="Tahoma"/>
              </a:rPr>
              <a:t>As of January 22, all IFA room blocks are sold out! For additional hotel information, please visit www.franchise.org/convention </a:t>
            </a:r>
          </a:p>
        </p:txBody>
      </p:sp>
    </p:spTree>
    <p:extLst>
      <p:ext uri="{BB962C8B-B14F-4D97-AF65-F5344CB8AC3E}">
        <p14:creationId xmlns:p14="http://schemas.microsoft.com/office/powerpoint/2010/main" val="412342113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6D02-B038-2E6C-850F-4E3F082CEA50}"/>
              </a:ext>
            </a:extLst>
          </p:cNvPr>
          <p:cNvSpPr txBox="1">
            <a:spLocks/>
          </p:cNvSpPr>
          <p:nvPr/>
        </p:nvSpPr>
        <p:spPr>
          <a:xfrm>
            <a:off x="1741061" y="688577"/>
            <a:ext cx="8504394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“Wear Your Brand”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9046-F29C-717B-A7CF-6AC5F0C7DDB8}"/>
              </a:ext>
            </a:extLst>
          </p:cNvPr>
          <p:cNvSpPr txBox="1"/>
          <p:nvPr/>
        </p:nvSpPr>
        <p:spPr>
          <a:xfrm>
            <a:off x="1578778" y="1871263"/>
            <a:ext cx="85598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2000" b="1">
                <a:latin typeface="Tahoma"/>
                <a:ea typeface="Tahoma"/>
                <a:cs typeface="Tahoma"/>
              </a:rPr>
              <a:t>Every year at Convention, IFA loves to highlight the amazing brands that our sponsors, exhibitors and attendees represent! </a:t>
            </a:r>
          </a:p>
          <a:p>
            <a:pPr lvl="1" algn="ctr"/>
            <a:endParaRPr lang="en-US" sz="2000" b="1">
              <a:latin typeface="Tahoma"/>
              <a:ea typeface="Tahoma"/>
              <a:cs typeface="Tahoma"/>
            </a:endParaRPr>
          </a:p>
          <a:p>
            <a:pPr lvl="1" algn="ctr"/>
            <a:r>
              <a:rPr lang="en-US" sz="2000" b="1">
                <a:latin typeface="Tahoma"/>
                <a:ea typeface="Tahoma"/>
                <a:cs typeface="Tahoma"/>
              </a:rPr>
              <a:t>Come dressed in your companies branded apparel on Saturday, February 17</a:t>
            </a:r>
            <a:r>
              <a:rPr lang="en-US" sz="2000" b="1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 b="1">
                <a:latin typeface="Tahoma"/>
                <a:ea typeface="Tahoma"/>
                <a:cs typeface="Tahoma"/>
              </a:rPr>
              <a:t>!  </a:t>
            </a:r>
          </a:p>
          <a:p>
            <a:pPr lvl="1"/>
            <a:endParaRPr lang="en-US" sz="160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C3981890-1B2E-DEAF-7831-9527C0C5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593" y="4048018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90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47D6-5DF0-B4A9-7F68-70987F83B160}"/>
              </a:ext>
            </a:extLst>
          </p:cNvPr>
          <p:cNvSpPr txBox="1">
            <a:spLocks/>
          </p:cNvSpPr>
          <p:nvPr/>
        </p:nvSpPr>
        <p:spPr>
          <a:xfrm>
            <a:off x="1843803" y="532196"/>
            <a:ext cx="8504394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1F6A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Convention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DA89F-D2F3-4C0A-5FD6-86155DECC0F3}"/>
              </a:ext>
            </a:extLst>
          </p:cNvPr>
          <p:cNvSpPr txBox="1"/>
          <p:nvPr/>
        </p:nvSpPr>
        <p:spPr>
          <a:xfrm>
            <a:off x="1092200" y="1123127"/>
            <a:ext cx="10007599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additional special sessions and are they mandatory?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1EAC9-E251-9086-3C85-D1A4EE6CC00D}"/>
              </a:ext>
            </a:extLst>
          </p:cNvPr>
          <p:cNvSpPr txBox="1"/>
          <p:nvPr/>
        </p:nvSpPr>
        <p:spPr>
          <a:xfrm>
            <a:off x="0" y="1839896"/>
            <a:ext cx="8496728" cy="3894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Friday, February 16</a:t>
            </a:r>
            <a:r>
              <a:rPr lang="en-US" sz="24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Saturday, February 17</a:t>
            </a:r>
            <a:r>
              <a:rPr lang="en-US" sz="24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CFE Special Sessions</a:t>
            </a:r>
            <a:endParaRPr 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Saturday, February 17</a:t>
            </a:r>
            <a:r>
              <a:rPr lang="en-US" sz="24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11:45 AM – 4:00 PM MT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Leadership Conference: $239 standard/$339 onsite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Tahoma"/>
                <a:ea typeface="Tahoma"/>
                <a:cs typeface="Tahoma"/>
              </a:rPr>
              <a:t>Saturday, February 17</a:t>
            </a:r>
            <a:r>
              <a:rPr lang="en-US" sz="2400" b="1" baseline="30000">
                <a:latin typeface="Tahoma"/>
                <a:ea typeface="Tahoma"/>
                <a:cs typeface="Tahoma"/>
              </a:rPr>
              <a:t>th</a:t>
            </a:r>
            <a:r>
              <a:rPr lang="en-US" sz="2400" b="1">
                <a:latin typeface="Tahoma"/>
                <a:ea typeface="Tahoma"/>
                <a:cs typeface="Tahoma"/>
              </a:rPr>
              <a:t> 7:30 AM – 10:30 AM MT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Franchisor Bootcamp: $149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0888F-9AB3-AC5D-944A-1CC8DD4ECD45}"/>
              </a:ext>
            </a:extLst>
          </p:cNvPr>
          <p:cNvSpPr/>
          <p:nvPr/>
        </p:nvSpPr>
        <p:spPr>
          <a:xfrm>
            <a:off x="8741647" y="2362200"/>
            <a:ext cx="3213100" cy="2761738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AA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AC928-BD0F-9FCE-1725-97AFAC557618}"/>
              </a:ext>
            </a:extLst>
          </p:cNvPr>
          <p:cNvSpPr txBox="1"/>
          <p:nvPr/>
        </p:nvSpPr>
        <p:spPr>
          <a:xfrm>
            <a:off x="8786453" y="2732992"/>
            <a:ext cx="321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sessions are not mandatory, but they’re excellent networking and professional development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10168245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D28F-E594-7729-1554-6BB2B261FC11}"/>
              </a:ext>
            </a:extLst>
          </p:cNvPr>
          <p:cNvSpPr txBox="1">
            <a:spLocks/>
          </p:cNvSpPr>
          <p:nvPr/>
        </p:nvSpPr>
        <p:spPr>
          <a:xfrm>
            <a:off x="975786" y="558884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1F6A6E"/>
                </a:solidFill>
                <a:latin typeface="Tahoma"/>
                <a:ea typeface="Tahoma"/>
                <a:cs typeface="Tahoma"/>
              </a:rPr>
              <a:t>Pre-Convention Special Sessions &amp; CFE Credits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B8E55-B5EA-793B-2D0E-1317B210FA92}"/>
              </a:ext>
            </a:extLst>
          </p:cNvPr>
          <p:cNvSpPr txBox="1"/>
          <p:nvPr/>
        </p:nvSpPr>
        <p:spPr>
          <a:xfrm>
            <a:off x="447977" y="1597729"/>
            <a:ext cx="723709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Tahoma"/>
                <a:ea typeface="Tahoma"/>
                <a:cs typeface="Tahoma"/>
              </a:rPr>
              <a:t>The Certified Franchise Executive (CFE) designation is a symbol of leadership and accomplishment recognized throughout the franchise community!</a:t>
            </a:r>
          </a:p>
          <a:p>
            <a:endParaRPr lang="en-US" sz="2000">
              <a:latin typeface="Tahoma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Attendance at the 2024 IFA Annual Convention will offer 13 Participation Credits.</a:t>
            </a: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To receive additional credits, you can sign up for a CFE Special Session on February 16</a:t>
            </a:r>
            <a:r>
              <a:rPr lang="en-US" sz="2000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>
                <a:latin typeface="Tahoma"/>
                <a:ea typeface="Tahoma"/>
                <a:cs typeface="Tahoma"/>
              </a:rPr>
              <a:t> and/or 17</a:t>
            </a:r>
            <a:r>
              <a:rPr lang="en-US" sz="2000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>
                <a:latin typeface="Tahoma"/>
                <a:ea typeface="Tahoma"/>
                <a:cs typeface="Tahoma"/>
              </a:rPr>
              <a:t> and earn up to 14 CFE Education Credits &amp; 8 CFE Core Credits</a:t>
            </a:r>
          </a:p>
          <a:p>
            <a:endParaRPr lang="en-US" sz="1800">
              <a:latin typeface="Tahoma"/>
              <a:ea typeface="Tahoma"/>
              <a:cs typeface="Tahoma"/>
            </a:endParaRPr>
          </a:p>
          <a:p>
            <a:r>
              <a:rPr lang="en-US" sz="1400" b="1" i="1">
                <a:latin typeface="Tahoma"/>
                <a:ea typeface="Tahoma"/>
                <a:cs typeface="Tahoma"/>
              </a:rPr>
              <a:t>*CFE participation is not a pre-requisite for attending the Special Sessions</a:t>
            </a:r>
            <a:endParaRPr lang="en-US" sz="1400">
              <a:latin typeface="Tahoma"/>
              <a:ea typeface="Tahoma"/>
              <a:cs typeface="Tahom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6DD0F3-457C-9A87-F120-9F2FC07563F9}"/>
              </a:ext>
            </a:extLst>
          </p:cNvPr>
          <p:cNvSpPr/>
          <p:nvPr/>
        </p:nvSpPr>
        <p:spPr>
          <a:xfrm>
            <a:off x="8283406" y="1910246"/>
            <a:ext cx="3213100" cy="2761738"/>
          </a:xfrm>
          <a:prstGeom prst="rect">
            <a:avLst/>
          </a:prstGeom>
          <a:solidFill>
            <a:srgbClr val="4F4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AA4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3032D-8543-6A2F-5C04-A6E505B3DC53}"/>
              </a:ext>
            </a:extLst>
          </p:cNvPr>
          <p:cNvSpPr txBox="1"/>
          <p:nvPr/>
        </p:nvSpPr>
        <p:spPr>
          <a:xfrm>
            <a:off x="8283406" y="2321619"/>
            <a:ext cx="321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additional CFE information, please email 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cfe@franchise.org</a:t>
            </a:r>
            <a:r>
              <a:rPr lang="en-US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visit www.franchise.org/cfe</a:t>
            </a:r>
          </a:p>
        </p:txBody>
      </p:sp>
    </p:spTree>
    <p:extLst>
      <p:ext uri="{BB962C8B-B14F-4D97-AF65-F5344CB8AC3E}">
        <p14:creationId xmlns:p14="http://schemas.microsoft.com/office/powerpoint/2010/main" val="39788117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1A07-30F2-8036-5391-50906DEF03E2}"/>
              </a:ext>
            </a:extLst>
          </p:cNvPr>
          <p:cNvSpPr txBox="1">
            <a:spLocks/>
          </p:cNvSpPr>
          <p:nvPr/>
        </p:nvSpPr>
        <p:spPr>
          <a:xfrm>
            <a:off x="963300" y="363675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rgbClr val="1F6A6E"/>
                </a:solidFill>
                <a:latin typeface="Tahoma"/>
                <a:ea typeface="Tahoma"/>
                <a:cs typeface="Tahoma"/>
              </a:rPr>
              <a:t>Pre-Convention Special Sessions &amp; CFE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6EB40-B88A-6CD8-EFFA-EDEE349AC29F}"/>
              </a:ext>
            </a:extLst>
          </p:cNvPr>
          <p:cNvSpPr txBox="1"/>
          <p:nvPr/>
        </p:nvSpPr>
        <p:spPr>
          <a:xfrm>
            <a:off x="169920" y="875126"/>
            <a:ext cx="12185557" cy="47448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Friday, February 16</a:t>
            </a:r>
            <a:r>
              <a:rPr lang="en-US" sz="2000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AM – 5 PM MT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IFA Fran-Guard</a:t>
            </a:r>
            <a:r>
              <a:rPr lang="en-US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™ - Mandatory Course for All CFE Candidates – 8 CFE Core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Discovering Your Authentic Leadership Style: How You are Wired to Lead and Succeed – 7 CFE Education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 of Franchising – 7 CFE Education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 Mastery: Financial Boot Camp Part 1 – 7 CFE Education Credits</a:t>
            </a:r>
          </a:p>
          <a:p>
            <a:pPr>
              <a:lnSpc>
                <a:spcPct val="150000"/>
              </a:lnSpc>
            </a:pPr>
            <a:r>
              <a:rPr lang="en-US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Friday, February 16</a:t>
            </a:r>
            <a:r>
              <a:rPr lang="en-US" sz="2000" b="1" u="sng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AM – 12:30 PM 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Franchise Marketing Today! – 3.5 CFE Education Credits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How to Get Franchisee Buy-In to New Initiatives – 3.5 CFE Education Credits</a:t>
            </a:r>
          </a:p>
          <a:p>
            <a:pPr>
              <a:lnSpc>
                <a:spcPct val="150000"/>
              </a:lnSpc>
            </a:pPr>
            <a:r>
              <a:rPr lang="en-US" sz="2000" b="1" u="sng">
                <a:latin typeface="Tahoma"/>
                <a:ea typeface="Tahoma"/>
                <a:cs typeface="Tahoma"/>
              </a:rPr>
              <a:t>Friday, February 16</a:t>
            </a:r>
            <a:r>
              <a:rPr lang="en-US" sz="2000" b="1" u="sng" baseline="30000">
                <a:latin typeface="Tahoma"/>
                <a:ea typeface="Tahoma"/>
                <a:cs typeface="Tahoma"/>
              </a:rPr>
              <a:t>th</a:t>
            </a:r>
            <a:r>
              <a:rPr lang="en-US" sz="2000" b="1" u="sng">
                <a:latin typeface="Tahoma"/>
                <a:ea typeface="Tahoma"/>
                <a:cs typeface="Tahoma"/>
              </a:rPr>
              <a:t> 1:30 PM – 5 PM 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Cracking the Code to Customer Devotion – 3.5 CFE Education Credits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Leadership for a Multi-Generational Workforce – 3.5 CFE Education Credits</a:t>
            </a:r>
          </a:p>
        </p:txBody>
      </p:sp>
    </p:spTree>
    <p:extLst>
      <p:ext uri="{BB962C8B-B14F-4D97-AF65-F5344CB8AC3E}">
        <p14:creationId xmlns:p14="http://schemas.microsoft.com/office/powerpoint/2010/main" val="212245448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3AA49"/>
      </a:dk2>
      <a:lt2>
        <a:srgbClr val="05495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s_x002f_No xmlns="4b033f35-9572-4fce-96fb-ab1a57318b6e">false</Yes_x002f_No>
    <_Flow_SignoffStatus xmlns="4b033f35-9572-4fce-96fb-ab1a57318b6e" xsi:nil="true"/>
    <lcf76f155ced4ddcb4097134ff3c332f xmlns="4b033f35-9572-4fce-96fb-ab1a57318b6e">
      <Terms xmlns="http://schemas.microsoft.com/office/infopath/2007/PartnerControls"/>
    </lcf76f155ced4ddcb4097134ff3c332f>
    <Notes xmlns="4b033f35-9572-4fce-96fb-ab1a57318b6e" xsi:nil="true"/>
    <TaxCatchAll xmlns="529b14ad-2be0-47ab-9048-c1aa223709dd" xsi:nil="true"/>
    <InterviewFeedback xmlns="4b033f35-9572-4fce-96fb-ab1a57318b6e">true</InterviewFeedbac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B37786B93B749ACD4555D30664B0E" ma:contentTypeVersion="22" ma:contentTypeDescription="Create a new document." ma:contentTypeScope="" ma:versionID="33919e038ddea71ca562073f1d94c544">
  <xsd:schema xmlns:xsd="http://www.w3.org/2001/XMLSchema" xmlns:xs="http://www.w3.org/2001/XMLSchema" xmlns:p="http://schemas.microsoft.com/office/2006/metadata/properties" xmlns:ns2="4b033f35-9572-4fce-96fb-ab1a57318b6e" xmlns:ns3="529b14ad-2be0-47ab-9048-c1aa223709dd" targetNamespace="http://schemas.microsoft.com/office/2006/metadata/properties" ma:root="true" ma:fieldsID="4962a3587758d8e2de722cab89e39f9e" ns2:_="" ns3:_="">
    <xsd:import namespace="4b033f35-9572-4fce-96fb-ab1a57318b6e"/>
    <xsd:import namespace="529b14ad-2be0-47ab-9048-c1aa22370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Yes_x002f_No" minOccurs="0"/>
                <xsd:element ref="ns2:Notes" minOccurs="0"/>
                <xsd:element ref="ns2:InterviewFeedback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3f35-9572-4fce-96fb-ab1a57318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Yes_x002f_No" ma:index="20" nillable="true" ma:displayName="Yes/No" ma:default="0" ma:format="Dropdown" ma:internalName="Yes_x002f_No">
      <xsd:simpleType>
        <xsd:restriction base="dms:Boolea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InterviewFeedback" ma:index="22" nillable="true" ma:displayName="Interview Feedback " ma:default="1" ma:format="Dropdown" ma:internalName="InterviewFeedback">
      <xsd:simpleType>
        <xsd:restriction base="dms:Boolea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98817e2-a523-4be4-90df-81107c84ab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b14ad-2be0-47ab-9048-c1aa22370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8d1f041-2aa7-478f-a4b7-c8488f7faef0}" ma:internalName="TaxCatchAll" ma:showField="CatchAllData" ma:web="529b14ad-2be0-47ab-9048-c1aa22370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70FBF-4DCE-47B0-BB2B-6BB83E779F7B}">
  <ds:schemaRefs>
    <ds:schemaRef ds:uri="4b033f35-9572-4fce-96fb-ab1a57318b6e"/>
    <ds:schemaRef ds:uri="529b14ad-2be0-47ab-9048-c1aa223709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C70BD0-BF56-4895-BE7B-7FFB9CECD86C}">
  <ds:schemaRefs>
    <ds:schemaRef ds:uri="4b033f35-9572-4fce-96fb-ab1a57318b6e"/>
    <ds:schemaRef ds:uri="529b14ad-2be0-47ab-9048-c1aa223709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FB60A0-C873-4294-AC7A-369AD722E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McGeever</dc:creator>
  <cp:revision>1</cp:revision>
  <dcterms:created xsi:type="dcterms:W3CDTF">2019-03-11T16:15:39Z</dcterms:created>
  <dcterms:modified xsi:type="dcterms:W3CDTF">2024-02-01T21:46:56Z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0x010100480B37786B93B749ACD4555D30664B0E</vt:lpwstr>
  </property>
  <property fmtid="{D5CDD505-2E9C-101B-9397-08002B2CF9AE}" pid="3" name="MediaServiceImageTags">
    <vt:lpwstr/>
  </property>
</Properties>
</file>